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43" r:id="rId3"/>
    <p:sldId id="456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غنوا ورنموا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غنوا ورنموا </a:t>
            </a:r>
            <a:r>
              <a:rPr lang="ar-EG" sz="7200" b="1" dirty="0">
                <a:solidFill>
                  <a:srgbClr val="000000"/>
                </a:solidFill>
                <a:latin typeface="Helvetica Neue"/>
              </a:rPr>
              <a:t>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فرحوا هللوا واخبروا بعجائبه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فهو إلهنا ونبع فرحنا </a:t>
            </a:r>
          </a:p>
          <a:p>
            <a:pPr algn="ctr">
              <a:buFontTx/>
              <a:buNone/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سبحوه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برباب وعود</a:t>
            </a:r>
            <a:br>
              <a:rPr lang="ar-EG" sz="7200" b="1" dirty="0"/>
            </a:br>
            <a:endParaRPr lang="en-US" alt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844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effectLst/>
              </a:rPr>
              <a:t>عظيم هو ربنا وعظيم القوة سمعوه صوت سبحه</a:t>
            </a:r>
            <a:br>
              <a:rPr lang="ar-EG" sz="7200" b="1" dirty="0">
                <a:effectLst/>
              </a:rPr>
            </a:br>
            <a:r>
              <a:rPr lang="ar-EG" sz="7200" b="1" dirty="0">
                <a:effectLst/>
              </a:rPr>
              <a:t>نتقدم أمامه بهتاف وحمد</a:t>
            </a:r>
          </a:p>
          <a:p>
            <a:pPr algn="ctr" rtl="1"/>
            <a:r>
              <a:rPr lang="ar-EG" sz="7200" b="1" dirty="0">
                <a:effectLst/>
              </a:rPr>
              <a:t> فهو ملذ</a:t>
            </a:r>
          </a:p>
          <a:p>
            <a:br>
              <a:rPr lang="ar-EG" sz="7200" b="1" dirty="0">
                <a:effectLst/>
              </a:rPr>
            </a:br>
            <a:endParaRPr lang="en-US" altLang="en-US" sz="72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2255</TotalTime>
  <Words>35</Words>
  <Application>Microsoft Office PowerPoint</Application>
  <PresentationFormat>عرض على الشاشة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378</cp:revision>
  <dcterms:created xsi:type="dcterms:W3CDTF">2021-12-07T14:30:00Z</dcterms:created>
  <dcterms:modified xsi:type="dcterms:W3CDTF">2024-08-29T08:25:57Z</dcterms:modified>
</cp:coreProperties>
</file>