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4" r:id="rId3"/>
    <p:sldId id="323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غنوا ورنموا افرحوا هللوا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غَنُّوا وَرَنِّمُوا اِفرَحُوا هَلِّلُوا  وَاخبِرُوا بِعَجَائِبِهِ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فهوَ إلَهُنــا وَنَبعُ فَرحِنا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سَبِّحُوهُ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بِرَبَابٍ وَعُود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ghanno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rannemo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hallelo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wakhbero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aajaebehi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elahona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farhena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sabbehoho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rababen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aood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Sing praises and tell about His wonders. He is our Lord and the source of our joy. Praise Him with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harp and the guitars.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عَظيمٌ هوَ رَبُّنا وَعَظيمُ القُوَّةِ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سَمِّعُـــــوا صَــــوتَ سُبحِـهِ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نَتَقَدَّمُ أمَامَهُ بِهُتافٍ وَحَمدٍ   فهوَ مَلِذُّ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alqoati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sammeao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sobhehi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nataqaddamo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hotafen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moleththo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Lord is great in strength; let the world hear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His praises. We shout His thanks loudly; He is so sweet.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5218</TotalTime>
  <Words>136</Words>
  <Application>Microsoft Office PowerPoint</Application>
  <PresentationFormat>عرض على الشاشة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519</cp:revision>
  <dcterms:created xsi:type="dcterms:W3CDTF">2021-12-07T14:30:00Z</dcterms:created>
  <dcterms:modified xsi:type="dcterms:W3CDTF">2023-10-09T09:02:13Z</dcterms:modified>
</cp:coreProperties>
</file>