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324" r:id="rId3"/>
    <p:sldId id="323" r:id="rId4"/>
    <p:sldId id="327" r:id="rId5"/>
    <p:sldId id="326" r:id="rId6"/>
    <p:sldId id="328" r:id="rId7"/>
    <p:sldId id="29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4"/>
            <p14:sldId id="323"/>
            <p14:sldId id="327"/>
            <p14:sldId id="326"/>
            <p14:sldId id="32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7" autoAdjust="0"/>
    <p:restoredTop sz="94660"/>
  </p:normalViewPr>
  <p:slideViewPr>
    <p:cSldViewPr>
      <p:cViewPr varScale="1">
        <p:scale>
          <a:sx n="59" d="100"/>
          <a:sy n="59" d="100"/>
        </p:scale>
        <p:origin x="76" y="40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64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19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96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/>
            <a:r>
              <a:rPr lang="ar-EG" sz="6000" b="1" dirty="0"/>
              <a:t>غَنِّي للربِّ يا كُلَّ الأرضِ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غَنِّي لِلرَّبِّ يا كُلَّ الأرض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خَلاصُـــهُ لِلأبَـــــــــــــــــدِ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عَظِيمَةٌ أعمَالُهُ وَمَجــــدُهُ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في كُـــــــــــــــلِّ الأرضِ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lang="ar-EG" sz="24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75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LB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-</a:t>
            </a:r>
            <a:r>
              <a:rPr kumimoji="0" lang="ar-LB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(لأنَّهُ عَظيمُ القُدرَةِ</a:t>
            </a:r>
            <a:b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غَنُّوا </a:t>
            </a:r>
            <a:r>
              <a:rPr kumimoji="0" lang="ar-EG" sz="8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غَنُّوا</a:t>
            </a: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لِسُلطانِهِ)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>
              <a:lnSpc>
                <a:spcPct val="150000"/>
              </a:lnSpc>
            </a:pPr>
            <a:br>
              <a:rPr kumimoji="0" lang="ar-EG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1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949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غَنِّي لِلرَّبِّ يا كُلَّ الأرض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خَلاصُـــهُ لِلأبَـــــــــــــــــدِ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عَظِيمَةٌ أعمَالُهُ وَمَجــــدُهُ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في كُـــــــــــــــلِّ الأرضِ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lang="ar-EG" sz="24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5868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762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-</a:t>
            </a:r>
            <a:r>
              <a:rPr kumimoji="0" lang="ar-LB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(وَهوَ أبٌ مُحِبٌّ وَغَفور</a:t>
            </a:r>
            <a:b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غَنُّوا </a:t>
            </a:r>
            <a:r>
              <a:rPr kumimoji="0" lang="ar-EG" sz="8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غَنُّوا</a:t>
            </a:r>
            <a:r>
              <a:rPr kumimoji="0" lang="ar-EG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لِغُفــــرانِهِ)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>
              <a:lnSpc>
                <a:spcPct val="150000"/>
              </a:lnSpc>
            </a:pP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24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798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غَنِّي لِلرَّبِّ يا كُلَّ الأرض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خَلاصُـــهُ لِلأبَـــــــــــــــــدِ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عَظِيمَةٌ أعمَالُهُ وَمَجــــدُهُ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في كُـــــــــــــــلِّ الأرضِ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lang="ar-EG" sz="24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1773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5225</TotalTime>
  <Words>97</Words>
  <Application>Microsoft Office PowerPoint</Application>
  <PresentationFormat>عرض على الشاشة (4:3)</PresentationFormat>
  <Paragraphs>25</Paragraphs>
  <Slides>7</Slides>
  <Notes>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user</cp:lastModifiedBy>
  <cp:revision>520</cp:revision>
  <dcterms:created xsi:type="dcterms:W3CDTF">2021-12-07T14:30:00Z</dcterms:created>
  <dcterms:modified xsi:type="dcterms:W3CDTF">2024-04-13T10:28:25Z</dcterms:modified>
</cp:coreProperties>
</file>