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4" r:id="rId3"/>
    <p:sldId id="323" r:id="rId4"/>
    <p:sldId id="325" r:id="rId5"/>
    <p:sldId id="326" r:id="rId6"/>
    <p:sldId id="32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3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24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96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غَنِّي للربِّ يا كُلَّ الأرضِ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غَنِّي لِلرَّبِّ يا كُلَّ الأرض خَلاصُهُ لِلأبَدِ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عَظِيمَةٌ أعمَالُهُ وَمَجدُهُ في كُلِّ الأرضِ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lelrrabbi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alarDi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khalaSoho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aazeematon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aamaloho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majdoho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elarDi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Sing to the Lord O earth, His salvation is forever. His works are great and His glory covers all the earth.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5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L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(لأنَّهُ عَظيمُ القُدرَةِ</a:t>
            </a:r>
            <a:b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غَنُّوا </a:t>
            </a:r>
            <a:r>
              <a:rPr kumimoji="0" lang="ar-EG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غَنُّوا</a:t>
            </a:r>
            <a:r>
              <a:rPr kumimoji="0" lang="ar-EG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لِسُلطانِهِ)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(le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annaho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alqodrati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ghanno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ghanno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soltanehi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For He is almighty, sing for His might.</a:t>
            </a:r>
            <a:endParaRPr lang="ar-EG" sz="1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غَنِّي لِلرَّبِّ يا كُلَّ الأرض خَلاصُهُ لِلأبَدِ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عَظِيمَةٌ أعمَالُهُ وَمَجدُهُ في كُلِّ الأرضِ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lelrrabbi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alarDi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khalaSoho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aazeematon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aamaloho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majdoho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elarDi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Sing to the Lord O earth, His salvation is forever. His works are great and His glory covers all the earth.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2766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–</a:t>
            </a:r>
            <a:r>
              <a:rPr kumimoji="0" lang="ar-L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(وَهوَ أبٌ مُحِبٌّ وَغَفور</a:t>
            </a: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غَنُّوا </a:t>
            </a:r>
            <a:r>
              <a:rPr kumimoji="0" lang="ar-EG" sz="6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غَنُّوا</a:t>
            </a:r>
            <a: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لِغُفــــرانِهِ)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wahoa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abon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mohebbon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ghafoor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ghanno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ghanno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ghofranehi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is a loving and forgiving Father,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sing for His forgiveness.</a:t>
            </a:r>
            <a:endParaRPr 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79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غَنِّي لِلرَّبِّ يا كُلَّ الأرض خَلاصُهُ لِلأبَدِ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عَظِيمَةٌ أعمَالُهُ وَمَجدُهُ في كُلِّ الأرضِ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lelrrabbi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alarDi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khalaSoho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aazeematon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aamaloho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majdoho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elarDi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Sing to the Lord O earth, His salvation is forever. His works are great and His glory covers all the earth.</a:t>
            </a:r>
            <a:endParaRPr lang="ar-EG" sz="1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484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5224</TotalTime>
  <Words>272</Words>
  <Application>Microsoft Office PowerPoint</Application>
  <PresentationFormat>عرض على الشاشة (4:3)</PresentationFormat>
  <Paragraphs>32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519</cp:revision>
  <dcterms:created xsi:type="dcterms:W3CDTF">2021-12-07T14:30:00Z</dcterms:created>
  <dcterms:modified xsi:type="dcterms:W3CDTF">2023-10-09T10:05:01Z</dcterms:modified>
</cp:coreProperties>
</file>