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324" r:id="rId3"/>
    <p:sldId id="323" r:id="rId4"/>
    <p:sldId id="325" r:id="rId5"/>
    <p:sldId id="326" r:id="rId6"/>
    <p:sldId id="327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4"/>
            <p14:sldId id="323"/>
            <p14:sldId id="325"/>
            <p14:sldId id="326"/>
            <p14:sldId id="32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7" autoAdjust="0"/>
    <p:restoredTop sz="94660"/>
  </p:normalViewPr>
  <p:slideViewPr>
    <p:cSldViewPr>
      <p:cViewPr varScale="1">
        <p:scale>
          <a:sx n="93" d="100"/>
          <a:sy n="93" d="100"/>
        </p:scale>
        <p:origin x="163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264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8240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6967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2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/>
            <a:r>
              <a:rPr lang="ar-EG" sz="6000" b="1" dirty="0"/>
              <a:t>غَنِّي للربِّ يا كُلَّ الأرضِ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غَنِّي لِلرَّبِّ يا كُلَّ الأرض خَلاصُهُ لِلأبَدِ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عَظِيمَةٌ أعمَالُهُ وَمَجدُهُ في كُلِّ الأرضِ</a:t>
            </a:r>
          </a:p>
          <a:p>
            <a:pPr rtl="1"/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ghanni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lelrrabbi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koll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alarDi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khalaSoho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lel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abadi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aazeematon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aamaloho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wa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majdoho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fi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koll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elarDi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Times New Roman" pitchFamily="18" charset="0"/>
            </a:endParaRPr>
          </a:p>
          <a:p>
            <a:pPr rtl="1"/>
            <a:endParaRPr lang="ar-EG" sz="900" b="1" dirty="0">
              <a:solidFill>
                <a:srgbClr val="005024"/>
              </a:solidFill>
              <a:latin typeface="Calibri"/>
              <a:cs typeface="Times New Roman" pitchFamily="18" charset="0"/>
            </a:endParaRPr>
          </a:p>
          <a:p>
            <a:pPr rtl="1"/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Times New Roman" pitchFamily="18" charset="0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Sing to the Lord O earth, His salvation is forever. His works are great and His glory covers all the earth.</a:t>
            </a:r>
            <a:endParaRPr lang="ar-EG" sz="18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5758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LB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</a:t>
            </a:r>
            <a:r>
              <a:rPr kumimoji="0" lang="ar-LB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endParaRPr kumimoji="0" lang="ar-EG" sz="105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ar-EG" sz="7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(لأنَّهُ عَظيمُ القُدرَةِ</a:t>
            </a:r>
            <a:br>
              <a:rPr kumimoji="0" lang="ar-EG" sz="7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7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غَنُّوا </a:t>
            </a:r>
            <a:r>
              <a:rPr kumimoji="0" lang="ar-EG" sz="7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غَنُّوا</a:t>
            </a:r>
            <a:r>
              <a:rPr kumimoji="0" lang="ar-EG" sz="7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لِسُلطانِهِ)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</a:p>
          <a:p>
            <a:pPr rtl="1"/>
            <a:br>
              <a:rPr kumimoji="0" lang="ar-EG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(le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annaho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aazeemo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alqodrati</a:t>
            </a:r>
            <a:b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ghanno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ghanno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le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soltanehi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)2</a:t>
            </a:r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For He is almighty, sing for His might.</a:t>
            </a:r>
            <a:endParaRPr lang="ar-EG" sz="16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غَنِّي لِلرَّبِّ يا كُلَّ الأرض خَلاصُهُ لِلأبَدِ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عَظِيمَةٌ أعمَالُهُ وَمَجدُهُ في كُلِّ الأرضِ</a:t>
            </a:r>
          </a:p>
          <a:p>
            <a:pPr rtl="1"/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ghanni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lelrrabbi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koll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alarDi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khalaSoho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lel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abadi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aazeematon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aamaloho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wa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majdoho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fi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koll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elarDi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Times New Roman" pitchFamily="18" charset="0"/>
            </a:endParaRPr>
          </a:p>
          <a:p>
            <a:pPr rtl="1"/>
            <a:endParaRPr lang="ar-EG" sz="900" b="1" dirty="0">
              <a:solidFill>
                <a:srgbClr val="005024"/>
              </a:solidFill>
              <a:latin typeface="Calibri"/>
              <a:cs typeface="Times New Roman" pitchFamily="18" charset="0"/>
            </a:endParaRPr>
          </a:p>
          <a:p>
            <a:pPr rtl="1"/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Times New Roman" pitchFamily="18" charset="0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Sing to the Lord O earth, His salvation is forever. His works are great and His glory covers all the earth.</a:t>
            </a:r>
            <a:endParaRPr lang="ar-EG" sz="18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2766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–</a:t>
            </a:r>
            <a:r>
              <a:rPr kumimoji="0" lang="ar-LB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endParaRPr kumimoji="0" lang="ar-EG" sz="105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ar-EG" sz="6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(وَهوَ أبٌ مُحِبٌّ وَغَفور</a:t>
            </a:r>
            <a:br>
              <a:rPr kumimoji="0" lang="ar-EG" sz="6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6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غَنُّوا </a:t>
            </a:r>
            <a:r>
              <a:rPr kumimoji="0" lang="ar-EG" sz="6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غَنُّوا</a:t>
            </a:r>
            <a:r>
              <a:rPr kumimoji="0" lang="ar-EG" sz="6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لِغُفــــرانِهِ)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</a:p>
          <a:p>
            <a:pPr rtl="1"/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wahoa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abon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mohebbon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ghafoor</a:t>
            </a:r>
            <a:b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ghanno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ghanno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le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ghofranehi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)2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lang="ar-EG" sz="900" b="1" dirty="0">
              <a:solidFill>
                <a:prstClr val="black"/>
              </a:solidFill>
              <a:latin typeface="Calibri"/>
              <a:cs typeface="+mn-cs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He is a loving and forgiving Father,</a:t>
            </a:r>
          </a:p>
          <a:p>
            <a:pPr rtl="1"/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sing for His forgiveness.</a:t>
            </a:r>
            <a:endParaRPr lang="ar-EG" sz="18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7798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غَنِّي لِلرَّبِّ يا كُلَّ الأرض خَلاصُهُ لِلأبَدِ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عَظِيمَةٌ أعمَالُهُ وَمَجدُهُ في كُلِّ الأرضِ</a:t>
            </a:r>
          </a:p>
          <a:p>
            <a:pPr rtl="1"/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ghanni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lelrrabbi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koll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alarDi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khalaSoho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lel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abadi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aazeematon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aamaloho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wa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majdoho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fi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koll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elarDi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Times New Roman" pitchFamily="18" charset="0"/>
            </a:endParaRPr>
          </a:p>
          <a:p>
            <a:pPr rtl="1"/>
            <a:endParaRPr lang="ar-EG" sz="900" b="1" dirty="0">
              <a:solidFill>
                <a:srgbClr val="005024"/>
              </a:solidFill>
              <a:latin typeface="Calibri"/>
              <a:cs typeface="Times New Roman" pitchFamily="18" charset="0"/>
            </a:endParaRPr>
          </a:p>
          <a:p>
            <a:pPr rtl="1"/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Times New Roman" pitchFamily="18" charset="0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Sing to the Lord O earth, His salvation is forever. His works are great and His glory covers all the earth.</a:t>
            </a:r>
            <a:endParaRPr lang="ar-EG" sz="18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0484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5224</TotalTime>
  <Words>272</Words>
  <Application>Microsoft Office PowerPoint</Application>
  <PresentationFormat>عرض على الشاشة (4:3)</PresentationFormat>
  <Paragraphs>32</Paragraphs>
  <Slides>7</Slides>
  <Notes>5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519</cp:revision>
  <dcterms:created xsi:type="dcterms:W3CDTF">2021-12-07T14:30:00Z</dcterms:created>
  <dcterms:modified xsi:type="dcterms:W3CDTF">2023-10-09T10:05:01Z</dcterms:modified>
</cp:coreProperties>
</file>