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443" r:id="rId3"/>
    <p:sldId id="444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43"/>
            <p14:sldId id="44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E0E"/>
    <a:srgbClr val="0058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49" d="100"/>
          <a:sy n="49" d="100"/>
        </p:scale>
        <p:origin x="44" y="58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9/1/2024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/>
              <a:t>ترنيمة </a:t>
            </a:r>
            <a:endParaRPr lang="ar-EG" sz="7200" b="1" dirty="0"/>
          </a:p>
          <a:p>
            <a:pPr algn="ctr"/>
            <a:r>
              <a:rPr lang="ar-EG" sz="7200" b="1" dirty="0"/>
              <a:t>فاضَ قلبـي بكَلامٍ صَـالِحٍ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06161"/>
            <a:ext cx="9982199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"/>
              </a:spcBef>
            </a:pPr>
            <a:r>
              <a:rPr lang="ar-SA" altLang="en-US" sz="6000" b="1" dirty="0">
                <a:solidFill>
                  <a:srgbClr val="001E0E"/>
                </a:solidFill>
              </a:rPr>
              <a:t>فاضَ قلبــــــي بكَلامٍ صَـــــــــالِحٍ</a:t>
            </a:r>
            <a:br>
              <a:rPr lang="ar-SA" altLang="en-US" sz="6000" b="1" dirty="0">
                <a:solidFill>
                  <a:srgbClr val="001E0E"/>
                </a:solidFill>
              </a:rPr>
            </a:br>
            <a:r>
              <a:rPr lang="ar-SA" altLang="en-US" sz="6000" b="1" dirty="0">
                <a:solidFill>
                  <a:srgbClr val="001E0E"/>
                </a:solidFill>
              </a:rPr>
              <a:t>مُتَكَلِّمٌ أنــــا بإنشَــــائــــــــي لِلمَلِك</a:t>
            </a:r>
            <a:br>
              <a:rPr lang="ar-SA" altLang="en-US" sz="6000" b="1" dirty="0">
                <a:solidFill>
                  <a:srgbClr val="001E0E"/>
                </a:solidFill>
              </a:rPr>
            </a:br>
            <a:r>
              <a:rPr lang="ar-SA" altLang="en-US" sz="6000" b="1" dirty="0">
                <a:solidFill>
                  <a:srgbClr val="001E0E"/>
                </a:solidFill>
              </a:rPr>
              <a:t>أنتَ أبرَعُ جَمَالاً مِن كُلِّ بَني البَشَر</a:t>
            </a:r>
            <a:br>
              <a:rPr lang="ar-SA" altLang="en-US" sz="6000" b="1" dirty="0">
                <a:solidFill>
                  <a:srgbClr val="001E0E"/>
                </a:solidFill>
              </a:rPr>
            </a:br>
            <a:r>
              <a:rPr lang="ar-SA" altLang="en-US" sz="6000" b="1" dirty="0">
                <a:solidFill>
                  <a:srgbClr val="001E0E"/>
                </a:solidFill>
              </a:rPr>
              <a:t>اِنسَكَبَت النِّعمَــــــــةُ عَلى شَفَتَيْكَ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257756"/>
            <a:ext cx="9982199" cy="40762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Bef>
                <a:spcPct val="5000"/>
              </a:spcBef>
            </a:pPr>
            <a:r>
              <a:rPr lang="ar-SA" altLang="en-US" sz="6000" b="1" dirty="0">
                <a:solidFill>
                  <a:srgbClr val="001E0E"/>
                </a:solidFill>
              </a:rPr>
              <a:t>فاضَ قلبــــــي بكَلامٍ صَـــــــــالِحٍ</a:t>
            </a:r>
            <a:br>
              <a:rPr lang="ar-SA" altLang="en-US" sz="6000" b="1" dirty="0">
                <a:solidFill>
                  <a:srgbClr val="001E0E"/>
                </a:solidFill>
              </a:rPr>
            </a:br>
            <a:r>
              <a:rPr lang="ar-SA" altLang="en-US" sz="6000" b="1" dirty="0">
                <a:solidFill>
                  <a:srgbClr val="001E0E"/>
                </a:solidFill>
              </a:rPr>
              <a:t>مُتَكَلِّمٌ أنــــا بإنشَــــائــــــــي لِلمَلِك</a:t>
            </a:r>
            <a:br>
              <a:rPr lang="ar-SA" altLang="en-US" sz="6000" b="1" dirty="0">
                <a:solidFill>
                  <a:srgbClr val="001E0E"/>
                </a:solidFill>
              </a:rPr>
            </a:br>
            <a:r>
              <a:rPr lang="ar-SA" altLang="en-US" sz="6000" b="1" dirty="0">
                <a:solidFill>
                  <a:srgbClr val="001E0E"/>
                </a:solidFill>
              </a:rPr>
              <a:t>لِسَان</a:t>
            </a:r>
            <a:r>
              <a:rPr lang="ar-EG" altLang="en-US" sz="6000" b="1" dirty="0">
                <a:solidFill>
                  <a:srgbClr val="001E0E"/>
                </a:solidFill>
              </a:rPr>
              <a:t>ــــــــــــ</a:t>
            </a:r>
            <a:r>
              <a:rPr lang="ar-SA" altLang="en-US" sz="6000" b="1" dirty="0">
                <a:solidFill>
                  <a:srgbClr val="001E0E"/>
                </a:solidFill>
              </a:rPr>
              <a:t>ي (قَلَمُ كاتِبٍ مَاهِرٍ)2 </a:t>
            </a:r>
          </a:p>
        </p:txBody>
      </p:sp>
    </p:spTree>
    <p:extLst>
      <p:ext uri="{BB962C8B-B14F-4D97-AF65-F5344CB8AC3E}">
        <p14:creationId xmlns:p14="http://schemas.microsoft.com/office/powerpoint/2010/main" val="11355906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2259</TotalTime>
  <Words>46</Words>
  <Application>Microsoft Office PowerPoint</Application>
  <PresentationFormat>عرض على الشاشة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379</cp:revision>
  <dcterms:created xsi:type="dcterms:W3CDTF">2021-12-07T14:30:00Z</dcterms:created>
  <dcterms:modified xsi:type="dcterms:W3CDTF">2024-09-01T18:09:44Z</dcterms:modified>
</cp:coreProperties>
</file>