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4" r:id="rId3"/>
    <p:sldId id="323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فاضَ قلبي بكلامٍ صالح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فاضَ قلبــــــي بكَلامٍ صَـــــــــالِحٍ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مُتَكَلِّمٌ أنــــا بإنشَــــائــــــــي لِلمَلِك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أبرَعُ جَمَالاً مِن كُلِّ بَني البَشَر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اِنسَكَبَت النِّعمَــــــــةُ عَلى شَفَتَيْكَ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Salehen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motakallemon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enshaai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abraao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albasher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ensakabat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elnneamato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shafatayka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My heart is inditing a good matter: I speak of the things which I have made touching the king: my tongue is the pen of a ready writer.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فاضَ قلبــــــي بكَلامٍ صَـــــــــالِحٍ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مُتَكَلِّمٌ أنــــا بإنشَــــائــــــــي لِلمَلِك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لِسَاني (قَلَمُ كاتِبٍ مَاهِرٍ)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مز45: 1-2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Salehen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motakallemon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enshaai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qalamo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kateben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maheren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Thou art fairer than the children of men: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grace is poured into thy lips.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Psalm 45:1-2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5220</TotalTime>
  <Words>149</Words>
  <Application>Microsoft Office PowerPoint</Application>
  <PresentationFormat>عرض على الشاشة (4:3)</PresentationFormat>
  <Paragraphs>10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520</cp:revision>
  <dcterms:created xsi:type="dcterms:W3CDTF">2021-12-07T14:30:00Z</dcterms:created>
  <dcterms:modified xsi:type="dcterms:W3CDTF">2023-10-09T10:56:21Z</dcterms:modified>
</cp:coreProperties>
</file>