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06" r:id="rId3"/>
    <p:sldId id="415" r:id="rId4"/>
    <p:sldId id="416" r:id="rId5"/>
    <p:sldId id="417" r:id="rId6"/>
    <p:sldId id="418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15"/>
            <p14:sldId id="416"/>
            <p14:sldId id="417"/>
            <p14:sldId id="41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0" d="100"/>
          <a:sy n="60" d="100"/>
        </p:scale>
        <p:origin x="60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8000" b="1" dirty="0"/>
              <a:t>فأنت كل ما أريد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785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فأنت كل ما أريد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أريد أن أكون قربك قربك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فحياتي معك تحلو لي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حياتي بدونك سراب سراب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97431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 </a:t>
            </a:r>
            <a:endParaRPr lang="ar-EG" sz="7200" b="1" dirty="0"/>
          </a:p>
          <a:p>
            <a:pPr algn="ctr" rtl="1"/>
            <a:r>
              <a:rPr lang="ar-EG" sz="7200" b="1" dirty="0"/>
              <a:t>ضممتني إلى شعبك </a:t>
            </a:r>
          </a:p>
          <a:p>
            <a:pPr algn="ctr" rtl="1"/>
            <a:r>
              <a:rPr lang="ar-EG" sz="7200" b="1" dirty="0"/>
              <a:t>حررتني وسكنت داخلي</a:t>
            </a:r>
            <a:br>
              <a:rPr lang="ar-EG" sz="7200" b="1" dirty="0"/>
            </a:br>
            <a:r>
              <a:rPr lang="ar-EG" sz="7200" b="1" dirty="0"/>
              <a:t>أسبحك يا خالقي</a:t>
            </a:r>
          </a:p>
          <a:p>
            <a:pPr algn="ctr" rtl="1"/>
            <a:r>
              <a:rPr lang="ar-EG" sz="7200" b="1" dirty="0"/>
              <a:t> أبارك اسمك الغالي</a:t>
            </a:r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785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فأنت كل ما أريد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أريد أن أكون قربك قربك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فحياتي معك تحلو لي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حياتي بدونك سراب سراب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97431"/>
            <a:ext cx="9982199" cy="886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 </a:t>
            </a:r>
            <a:endParaRPr lang="ar-EG" sz="7200" b="1" dirty="0"/>
          </a:p>
          <a:p>
            <a:pPr algn="ctr" rtl="1"/>
            <a:r>
              <a:rPr lang="ar-EG" sz="7200" b="1" dirty="0"/>
              <a:t>أنت تعـــرف ما بقلبــــــي </a:t>
            </a:r>
          </a:p>
          <a:p>
            <a:pPr algn="ctr" rtl="1"/>
            <a:r>
              <a:rPr lang="ar-EG" sz="7200" b="1" dirty="0"/>
              <a:t>فهمت فكري ربي من بعيد</a:t>
            </a:r>
            <a:br>
              <a:rPr lang="ar-EG" sz="7200" b="1" dirty="0"/>
            </a:br>
            <a:r>
              <a:rPr lang="ar-EG" sz="7200" b="1" dirty="0"/>
              <a:t>اختبرتنــــــي </a:t>
            </a:r>
            <a:r>
              <a:rPr lang="ar-EG" sz="7200" b="1" dirty="0" err="1"/>
              <a:t>وامتحنـــــي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قدسني </a:t>
            </a:r>
            <a:r>
              <a:rPr lang="ar-EG" sz="7200" b="1" dirty="0" err="1"/>
              <a:t>واعطني</a:t>
            </a:r>
            <a:r>
              <a:rPr lang="ar-EG" sz="7200" b="1" dirty="0"/>
              <a:t> قلباً جديداً</a:t>
            </a:r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785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فأنت كل ما أريد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أريد أن أكون قربك قربك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فحياتي معك تحلو لي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حياتي بدونك سراب سراب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1972</TotalTime>
  <Words>104</Words>
  <Application>Microsoft Office PowerPoint</Application>
  <PresentationFormat>عرض على الشاشة 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281</cp:revision>
  <dcterms:created xsi:type="dcterms:W3CDTF">2021-12-07T14:30:00Z</dcterms:created>
  <dcterms:modified xsi:type="dcterms:W3CDTF">2024-02-22T16:52:50Z</dcterms:modified>
</cp:coreProperties>
</file>