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75" r:id="rId2"/>
    <p:sldId id="406" r:id="rId3"/>
    <p:sldId id="415" r:id="rId4"/>
    <p:sldId id="416" r:id="rId5"/>
    <p:sldId id="417" r:id="rId6"/>
    <p:sldId id="418" r:id="rId7"/>
    <p:sldId id="29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406"/>
            <p14:sldId id="415"/>
            <p14:sldId id="416"/>
            <p14:sldId id="417"/>
            <p14:sldId id="418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41" autoAdjust="0"/>
    <p:restoredTop sz="94660"/>
  </p:normalViewPr>
  <p:slideViewPr>
    <p:cSldViewPr>
      <p:cViewPr varScale="1">
        <p:scale>
          <a:sx n="60" d="100"/>
          <a:sy n="60" d="100"/>
        </p:scale>
        <p:origin x="60" y="28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2/22/2024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2/22/2024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2/22/2024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2/22/2024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2/22/2024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304800"/>
            <a:ext cx="914400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/>
              <a:t>ترنيمة </a:t>
            </a:r>
          </a:p>
          <a:p>
            <a:pPr algn="ctr"/>
            <a:r>
              <a:rPr lang="ar-EG" sz="8000" b="1" dirty="0"/>
              <a:t>فأنت كل ما أريد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378559"/>
            <a:ext cx="9982199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>
                <a:solidFill>
                  <a:srgbClr val="00582A"/>
                </a:solidFill>
              </a:rPr>
              <a:t>القرار: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فأنت كل ما أريد 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أريد أن أكون قربك قربك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dirty="0">
                <a:solidFill>
                  <a:srgbClr val="00582A"/>
                </a:solidFill>
              </a:rPr>
              <a:t>فحياتي معك تحلو لي 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حياتي بدونك سراب سراب</a:t>
            </a:r>
            <a:br>
              <a:rPr lang="ar-EG" sz="7200" b="1" dirty="0">
                <a:solidFill>
                  <a:srgbClr val="00582A"/>
                </a:solidFill>
              </a:rPr>
            </a:br>
            <a:endParaRPr lang="en-US" sz="7200" b="1" dirty="0">
              <a:solidFill>
                <a:srgbClr val="00582A"/>
              </a:solidFill>
              <a:latin typeface="Times New Roman (Arabic)" pitchFamily="26" charset="-78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397431"/>
            <a:ext cx="9982199" cy="77559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/>
              <a:t>1- </a:t>
            </a:r>
            <a:endParaRPr lang="ar-EG" sz="7200" b="1" dirty="0"/>
          </a:p>
          <a:p>
            <a:pPr algn="ctr" rtl="1"/>
            <a:r>
              <a:rPr lang="ar-EG" sz="7200" b="1" dirty="0"/>
              <a:t>ضممتني إلى شعبك </a:t>
            </a:r>
          </a:p>
          <a:p>
            <a:pPr algn="ctr" rtl="1"/>
            <a:r>
              <a:rPr lang="ar-EG" sz="7200" b="1" dirty="0"/>
              <a:t>حررتني وسكنت داخلي</a:t>
            </a:r>
            <a:br>
              <a:rPr lang="ar-EG" sz="7200" b="1" dirty="0"/>
            </a:br>
            <a:r>
              <a:rPr lang="ar-EG" sz="7200" b="1" dirty="0"/>
              <a:t>أسبحك يا خالقي</a:t>
            </a:r>
          </a:p>
          <a:p>
            <a:pPr algn="ctr" rtl="1"/>
            <a:r>
              <a:rPr lang="ar-EG" sz="7200" b="1" dirty="0"/>
              <a:t> أبارك اسمك الغالي</a:t>
            </a:r>
            <a:br>
              <a:rPr lang="ar-EG" sz="7200" b="1" dirty="0"/>
            </a:br>
            <a:br>
              <a:rPr lang="ar-EG" sz="7200" b="1" dirty="0"/>
            </a:br>
            <a:endParaRPr lang="en-US" sz="7200" b="1" dirty="0">
              <a:latin typeface="Times New Roman (Arabic)" pitchFamily="26" charset="-78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378559"/>
            <a:ext cx="9982199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>
                <a:solidFill>
                  <a:srgbClr val="00582A"/>
                </a:solidFill>
              </a:rPr>
              <a:t>القرار: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فأنت كل ما أريد 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أريد أن أكون قربك قربك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dirty="0">
                <a:solidFill>
                  <a:srgbClr val="00582A"/>
                </a:solidFill>
              </a:rPr>
              <a:t>فحياتي معك تحلو لي 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حياتي بدونك سراب سراب</a:t>
            </a:r>
            <a:br>
              <a:rPr lang="ar-EG" sz="7200" b="1" dirty="0">
                <a:solidFill>
                  <a:srgbClr val="00582A"/>
                </a:solidFill>
              </a:rPr>
            </a:br>
            <a:endParaRPr lang="en-US" sz="7200" b="1" dirty="0">
              <a:solidFill>
                <a:srgbClr val="00582A"/>
              </a:solidFill>
              <a:latin typeface="Times New Roman (Arabic)" pitchFamily="26" charset="-78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397431"/>
            <a:ext cx="9982199" cy="88639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/>
              <a:t>2- </a:t>
            </a:r>
            <a:endParaRPr lang="ar-EG" sz="7200" b="1" dirty="0"/>
          </a:p>
          <a:p>
            <a:pPr algn="ctr" rtl="1"/>
            <a:r>
              <a:rPr lang="ar-EG" sz="7200" b="1" dirty="0"/>
              <a:t>أنت تعـــرف ما بقلبــــــي </a:t>
            </a:r>
          </a:p>
          <a:p>
            <a:pPr algn="ctr" rtl="1"/>
            <a:r>
              <a:rPr lang="ar-EG" sz="7200" b="1" dirty="0"/>
              <a:t>فهمت فكري ربي من بعيد</a:t>
            </a:r>
            <a:br>
              <a:rPr lang="ar-EG" sz="7200" b="1" dirty="0"/>
            </a:br>
            <a:r>
              <a:rPr lang="ar-EG" sz="7200" b="1" dirty="0"/>
              <a:t>اختبرتنــــــي </a:t>
            </a:r>
            <a:r>
              <a:rPr lang="ar-EG" sz="7200" b="1" dirty="0" err="1"/>
              <a:t>وامتحنـــــي</a:t>
            </a:r>
            <a:r>
              <a:rPr lang="ar-EG" sz="7200" b="1" dirty="0"/>
              <a:t> </a:t>
            </a:r>
          </a:p>
          <a:p>
            <a:pPr algn="ctr" rtl="1"/>
            <a:r>
              <a:rPr lang="ar-EG" sz="7200" b="1" dirty="0"/>
              <a:t>قدسني </a:t>
            </a:r>
            <a:r>
              <a:rPr lang="ar-EG" sz="7200" b="1" dirty="0" err="1"/>
              <a:t>واعطني</a:t>
            </a:r>
            <a:r>
              <a:rPr lang="ar-EG" sz="7200" b="1" dirty="0"/>
              <a:t> قلباً جديداً</a:t>
            </a:r>
          </a:p>
          <a:p>
            <a:pPr algn="ctr"/>
            <a:br>
              <a:rPr lang="ar-EG" sz="7200" b="1" dirty="0"/>
            </a:br>
            <a:br>
              <a:rPr lang="ar-EG" sz="7200" b="1" dirty="0"/>
            </a:br>
            <a:endParaRPr lang="en-US" sz="7200" b="1" dirty="0">
              <a:latin typeface="Times New Roman (Arabic)" pitchFamily="26" charset="-78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378559"/>
            <a:ext cx="9982199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>
                <a:solidFill>
                  <a:srgbClr val="00582A"/>
                </a:solidFill>
              </a:rPr>
              <a:t>القرار: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فأنت كل ما أريد 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أريد أن أكون قربك قربك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dirty="0">
                <a:solidFill>
                  <a:srgbClr val="00582A"/>
                </a:solidFill>
              </a:rPr>
              <a:t>فحياتي معك تحلو لي 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حياتي بدونك سراب سراب</a:t>
            </a:r>
            <a:br>
              <a:rPr lang="ar-EG" sz="7200" b="1" dirty="0">
                <a:solidFill>
                  <a:srgbClr val="00582A"/>
                </a:solidFill>
              </a:rPr>
            </a:br>
            <a:endParaRPr lang="en-US" sz="7200" b="1" dirty="0">
              <a:solidFill>
                <a:srgbClr val="00582A"/>
              </a:solidFill>
              <a:latin typeface="Times New Roman (Arabic)" pitchFamily="26" charset="-78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1972</TotalTime>
  <Words>104</Words>
  <Application>Microsoft Office PowerPoint</Application>
  <PresentationFormat>عرض على الشاشة (4:3)</PresentationFormat>
  <Paragraphs>23</Paragraphs>
  <Slides>7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7</vt:i4>
      </vt:variant>
    </vt:vector>
  </HeadingPairs>
  <TitlesOfParts>
    <vt:vector size="11" baseType="lpstr">
      <vt:lpstr>Arial</vt:lpstr>
      <vt:lpstr>Calibri</vt:lpstr>
      <vt:lpstr>Times New Roman (Arabic)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281</cp:revision>
  <dcterms:created xsi:type="dcterms:W3CDTF">2021-12-07T14:30:00Z</dcterms:created>
  <dcterms:modified xsi:type="dcterms:W3CDTF">2024-02-22T16:52:50Z</dcterms:modified>
</cp:coreProperties>
</file>