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فرح في فرح على طول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12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فرح في فرح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طول في يسوع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فرح وما فيش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من تاني دموع 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دموع كده من تاني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يسوع حبيبي اللي شراني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دمه الكريم كان علشاني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دموع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12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فرح في فرح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طول في يسوع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فرح وما فيش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من تاني دموع 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2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سدد ديوني اللي عليَّ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حررني من كل خطية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ضامن معاه الأبدية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ما فيش دموع</a:t>
            </a: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0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12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فرح في فرح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طول في يسوع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فرح وما فيش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من تاني دموع 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5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 كبير جوه في قلبي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وبصوتي هأعلن مش أخبي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ترنيمي ليك إنت ياربي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ما فيش دموع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7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12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فرح في فرح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طول في يسوع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فرح وما فيش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من تاني دموع 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9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148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2024-04-19T13:01:48Z</dcterms:modified>
</cp:coreProperties>
</file>