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24" r:id="rId3"/>
    <p:sldId id="323" r:id="rId4"/>
    <p:sldId id="329" r:id="rId5"/>
    <p:sldId id="326" r:id="rId6"/>
    <p:sldId id="330" r:id="rId7"/>
    <p:sldId id="328" r:id="rId8"/>
    <p:sldId id="33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3"/>
            <p14:sldId id="329"/>
            <p14:sldId id="326"/>
            <p14:sldId id="330"/>
            <p14:sldId id="328"/>
            <p14:sldId id="3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75" d="100"/>
          <a:sy n="75" d="100"/>
        </p:scale>
        <p:origin x="60" y="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64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39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87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29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55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57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5400" b="1" dirty="0"/>
              <a:t>فَرَح في فَرَح عَلى طُول في يَسوع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فَرَح في فَرَح عَلى طُول في يَسوع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(فَرَح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وِمَافِيش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مِن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تاني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دُمُــــــــوع)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mafeesh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domooa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lang="en-US" sz="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endParaRPr lang="en-US" sz="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endParaRPr lang="en-US" sz="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endParaRPr lang="en-US" sz="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There is always joy in Jesus with no more tears.</a:t>
            </a:r>
            <a:endParaRPr lang="ar-EG" sz="2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75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LB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LB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lang="ar-EG" sz="10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مافِيش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دُمُوع كِدَه مِن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تاني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يَسوع حَبيبــي اللي شَرَاني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دَمُّه الكَريم كان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عَلَشَاني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مافيش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دُمُوع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mafeesh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domooa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keda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tani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sharani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dammo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elkarim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aalashani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mafeesh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domooa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There is no more tears; Beloved Jesus bought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 with His precious blood.</a:t>
            </a:r>
            <a:endParaRPr lang="ar-EG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فَرَح في فَرَح عَلى طُول في يَسوع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(فَرَح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وِمَافِيش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مِن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تاني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دُمُــــــــوع)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mafeesh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domooa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lang="en-US" sz="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endParaRPr lang="en-US" sz="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endParaRPr lang="en-US" sz="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endParaRPr lang="en-US" sz="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There is always joy in Jesus with no more tears.</a:t>
            </a:r>
            <a:endParaRPr lang="ar-EG" sz="2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0066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سَدَّ الدُّيُون اللي عَلَيَّ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حَرَّرني مِن كُلِّ خَطِيَّـة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ضَامِن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مَعَاه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الأبَدِيَّة  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مافِيش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دُمُوع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sadd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elddoion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harrarni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khatia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elabadia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mafeesh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domooa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paid all the debts for me and freed me from sin.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He guarantees eternity with Him with no tears.</a:t>
            </a:r>
            <a:endParaRPr lang="ar-EG" sz="1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1312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فَرَح في فَرَح عَلى طُول في يَسوع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(فَرَح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وِمَافِيش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مِن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تاني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دُمُــــــــوع)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mafeesh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domooa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lang="en-US" sz="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endParaRPr lang="en-US" sz="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endParaRPr lang="en-US" sz="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endParaRPr lang="en-US" sz="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There is always joy in Jesus with no more tears.</a:t>
            </a:r>
            <a:endParaRPr lang="ar-EG" sz="2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986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600" b="1" kern="0" dirty="0">
                <a:solidFill>
                  <a:srgbClr val="000000"/>
                </a:solidFill>
                <a:latin typeface="Arial"/>
                <a:cs typeface="Arial"/>
              </a:rPr>
              <a:t>-3</a:t>
            </a:r>
            <a:r>
              <a:rPr kumimoji="0" lang="ar-LB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lang="ar-EG" sz="36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فَرَح كِبير جُوَّا في قلبـــي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وِبصُوتي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هاعلِن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مُش ها خَبِّي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تَرنِيمي لِيك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يا رَبِّي  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مافِيش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دُمُوع</a:t>
            </a:r>
          </a:p>
          <a:p>
            <a:pPr rtl="1"/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kbeer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haalen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mosh ha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khabbi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tarneemi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mafeesh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domooa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There is plenty of joy in my heart. I will not hide</a:t>
            </a:r>
          </a:p>
          <a:p>
            <a:pPr rtl="1"/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it but announce it loudly. I will sing for you Lord</a:t>
            </a:r>
          </a:p>
          <a:p>
            <a:pPr rtl="1"/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with no tears.</a:t>
            </a:r>
            <a:endParaRPr kumimoji="0" lang="ar-EG" sz="2600" b="1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8509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فَرَح في فَرَح عَلى طُول في يَسوع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(فَرَح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وِمَافِيش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مِن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تاني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دُمُــــــــوع)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mafeesh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domooa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lang="en-US" sz="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endParaRPr lang="en-US" sz="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endParaRPr lang="en-US" sz="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endParaRPr lang="en-US" sz="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There is always joy in Jesus with no more tears.</a:t>
            </a:r>
            <a:endParaRPr lang="ar-EG" sz="2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6801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5278</TotalTime>
  <Words>398</Words>
  <Application>Microsoft Office PowerPoint</Application>
  <PresentationFormat>عرض على الشاشة (4:3)</PresentationFormat>
  <Paragraphs>65</Paragraphs>
  <Slides>9</Slides>
  <Notes>7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526</cp:revision>
  <dcterms:created xsi:type="dcterms:W3CDTF">2021-12-07T14:30:00Z</dcterms:created>
  <dcterms:modified xsi:type="dcterms:W3CDTF">2025-02-08T11:07:23Z</dcterms:modified>
</cp:coreProperties>
</file>