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443" r:id="rId3"/>
    <p:sldId id="444" r:id="rId4"/>
    <p:sldId id="445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43"/>
            <p14:sldId id="444"/>
            <p14:sldId id="44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3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فرح محبة سلام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88670"/>
            <a:ext cx="9982199" cy="17727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(فرح محبة سلام</a:t>
            </a:r>
            <a:endParaRPr lang="en-US" sz="80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 ف</a:t>
            </a:r>
            <a:r>
              <a:rPr lang="ar-EG" sz="8000" b="1" dirty="0">
                <a:solidFill>
                  <a:srgbClr val="000000"/>
                </a:solidFill>
                <a:latin typeface="Helvetica Neue"/>
              </a:rPr>
              <a:t>ي</a:t>
            </a:r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 المسيح</a:t>
            </a:r>
            <a:endParaRPr lang="ar-SA" sz="413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فرح محبة سلام في</a:t>
            </a:r>
            <a:endParaRPr lang="en-US" sz="80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 الحياة مع المسيح)2</a:t>
            </a:r>
            <a:endParaRPr lang="ar-SA" sz="413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br>
              <a:rPr lang="ar-SA" sz="41300" b="1" dirty="0"/>
            </a:br>
            <a:endParaRPr lang="en-US" altLang="en-US" sz="41300" b="1" dirty="0">
              <a:solidFill>
                <a:srgbClr val="001E0E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166888"/>
            <a:ext cx="9982199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(هيا تعالى إلى المسيح)3</a:t>
            </a:r>
            <a:b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تعال إليه</a:t>
            </a:r>
            <a:endParaRPr lang="ar-SA" sz="71400" b="1" i="0" dirty="0">
              <a:solidFill>
                <a:srgbClr val="000000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697100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166888"/>
            <a:ext cx="9982199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(هيا تعالى إلى المسيح)3</a:t>
            </a:r>
            <a:b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تعال إليه</a:t>
            </a:r>
            <a:endParaRPr lang="ar-SA" sz="71400" b="1" i="0" dirty="0">
              <a:solidFill>
                <a:srgbClr val="000000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225095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2261</TotalTime>
  <Words>43</Words>
  <Application>Microsoft Office PowerPoint</Application>
  <PresentationFormat>عرض على الشاشة (4:3)</PresentationFormat>
  <Paragraphs>9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9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380</cp:revision>
  <dcterms:created xsi:type="dcterms:W3CDTF">2021-12-07T14:30:00Z</dcterms:created>
  <dcterms:modified xsi:type="dcterms:W3CDTF">2024-08-29T08:25:02Z</dcterms:modified>
</cp:coreProperties>
</file>