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فرح محبة سلام في المسيح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(فَرَح مَحَبَّـــــة سَــــلام في المَسيـــــــح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فَرَح مَحَبَّة سَلام في الحَيَاة مَعَ المَسيح)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{(هَيَّــا تَعَالَ إلى المَسيح)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تَعَالَ إلَيْهِ}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lang="en-US" sz="1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1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farah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mahabba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salam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fil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maseeh</a:t>
            </a:r>
            <a:b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farah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mahabba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salam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fil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hayah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maa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almaseeh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)2</a:t>
            </a:r>
            <a:b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{(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hayya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taala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ela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almaseeh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)3  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taala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elayhi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}2</a:t>
            </a:r>
          </a:p>
          <a:p>
            <a:pPr rtl="1"/>
            <a:endParaRPr lang="ar-EG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joy love and peace in the Christ.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Come to the Christ.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 في المَسِيح سَلام  تَعَـــــــــالَ إلَيْهِ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مَحَبَّة في المَسيح مَحَبَّة تَعَــــــــــالَ إلَيْهِ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أفرَاح في المَسِيح أفرَاح تَعَــــــــالَ إلَيْهِ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{(هَيَّــا تَعَالَ إلى المَسيح)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تَعَالَ إلَيْهِ}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elayhi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mahabba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mahabba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elayhi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elayhi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to the Christ to find peace, love and joy.</a:t>
            </a: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5280</TotalTime>
  <Words>159</Words>
  <Application>Microsoft Office PowerPoint</Application>
  <PresentationFormat>عرض على الشاشة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525</cp:revision>
  <dcterms:created xsi:type="dcterms:W3CDTF">2021-12-07T14:30:00Z</dcterms:created>
  <dcterms:modified xsi:type="dcterms:W3CDTF">2023-10-10T12:40:22Z</dcterms:modified>
</cp:coreProperties>
</file>