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4" r:id="rId3"/>
    <p:sldId id="323" r:id="rId4"/>
    <p:sldId id="32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فَلنَفرَح بِهِ وَلنَفتَخِر بِمَن فَدَانا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(فَلنَفرَح بِهِ)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وَلنَفتَخِرُ بِمَن فَدَانَا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(فَلنَفـرَح بِهِ)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وَلنَبتَهِجْ بِإلَهِ خَلاصِنا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walnaftakhero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walnabtahej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khalaSena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Let’s rejoice in The Lord of our salvation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redeemed us.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886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نُعَظِّمُ المَلِك   نُعَلِنْ مَجْدَهُ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مَلِكَ المُلــوكِ   نُعَلِّي اِسمَهُ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فَهوَ الإلَهُ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majdaho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almoloki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esmaho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glorify the King of kings and exalt His name because He is God.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(فَلنَفرَح بِهِ)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وَلنَفتَخِرُ بِمَن فَدَانَا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(فَلنَفـرَح بِهِ)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وَلنَبتَهِجْ بِإلَهِ خَلاصِنا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walnaftakhero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falnafrah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walnabtahej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khalaSena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Let’s rejoice in The Lord of our salvation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redeemed us.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52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5316</TotalTime>
  <Words>151</Words>
  <Application>Microsoft Office PowerPoint</Application>
  <PresentationFormat>عرض على الشاشة (4:3)</PresentationFormat>
  <Paragraphs>27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532</cp:revision>
  <dcterms:created xsi:type="dcterms:W3CDTF">2021-12-07T14:30:00Z</dcterms:created>
  <dcterms:modified xsi:type="dcterms:W3CDTF">2025-02-08T10:52:07Z</dcterms:modified>
</cp:coreProperties>
</file>