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25" r:id="rId3"/>
    <p:sldId id="336" r:id="rId4"/>
    <p:sldId id="337" r:id="rId5"/>
    <p:sldId id="29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58" d="100"/>
          <a:sy n="58" d="100"/>
        </p:scale>
        <p:origin x="60" y="4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فَلنَفرَح بِهِ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79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(فَلنَفرَح بِهِ)2   </a:t>
            </a:r>
            <a:endParaRPr lang="en-US" sz="6600" b="1" dirty="0">
              <a:latin typeface="Arial" charset="0"/>
              <a:cs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وَلنَفتَخِرُ بِمَن فَدَانَا</a:t>
            </a:r>
            <a:br>
              <a:rPr lang="ar-EG" sz="6600" b="1" dirty="0">
                <a:latin typeface="Arial" charset="0"/>
                <a:cs typeface="Arial" charset="0"/>
              </a:rPr>
            </a:br>
            <a:r>
              <a:rPr lang="ar-EG" sz="6600" b="1" dirty="0">
                <a:latin typeface="Arial" charset="0"/>
                <a:cs typeface="Arial" charset="0"/>
              </a:rPr>
              <a:t>(فَلنَفـرَح بِهِ)2   </a:t>
            </a:r>
            <a:endParaRPr lang="en-US" sz="6600" b="1" dirty="0">
              <a:latin typeface="Arial" charset="0"/>
              <a:cs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وَلنَبتَهِجْ بِإلَهِ خَلاصِنا</a:t>
            </a:r>
            <a:endParaRPr lang="ar-EG" sz="8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75624"/>
            <a:ext cx="9144000" cy="7020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latin typeface="Arial" charset="0"/>
                <a:cs typeface="Arial" charset="0"/>
              </a:rPr>
              <a:t>نُعَظِّمُ المَلِك   نُعَلِنْ مَجْدَهُ</a:t>
            </a:r>
            <a:br>
              <a:rPr lang="ar-EG" sz="7200" b="1" dirty="0">
                <a:latin typeface="Arial" charset="0"/>
                <a:cs typeface="Arial" charset="0"/>
              </a:rPr>
            </a:br>
            <a:r>
              <a:rPr lang="ar-EG" sz="7200" b="1" dirty="0">
                <a:latin typeface="Arial" charset="0"/>
                <a:cs typeface="Arial" charset="0"/>
              </a:rPr>
              <a:t>مَلِكَ المُلــوكِ   نُعَلِّي اِسمَهُ</a:t>
            </a:r>
            <a:br>
              <a:rPr lang="ar-EG" sz="7200" b="1" dirty="0">
                <a:latin typeface="Arial" charset="0"/>
                <a:cs typeface="Arial" charset="0"/>
              </a:rPr>
            </a:br>
            <a:r>
              <a:rPr lang="ar-EG" sz="7200" b="1" dirty="0">
                <a:latin typeface="Arial" charset="0"/>
                <a:cs typeface="Arial" charset="0"/>
              </a:rPr>
              <a:t>فَهوَ الإلَهُ</a:t>
            </a:r>
            <a:br>
              <a:rPr lang="ar-EG" sz="7200" b="1" dirty="0">
                <a:latin typeface="Arial" charset="0"/>
                <a:cs typeface="Arial" charset="0"/>
              </a:rPr>
            </a:br>
            <a:endParaRPr lang="ar-EG" sz="9600" b="1" dirty="0"/>
          </a:p>
        </p:txBody>
      </p:sp>
    </p:spTree>
    <p:extLst>
      <p:ext uri="{BB962C8B-B14F-4D97-AF65-F5344CB8AC3E}">
        <p14:creationId xmlns:p14="http://schemas.microsoft.com/office/powerpoint/2010/main" val="1075312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79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(فَلنَفرَح بِهِ)2   </a:t>
            </a:r>
            <a:endParaRPr lang="en-US" sz="6600" b="1" dirty="0">
              <a:latin typeface="Arial" charset="0"/>
              <a:cs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وَلنَفتَخِرُ بِمَن فَدَانَا</a:t>
            </a:r>
            <a:br>
              <a:rPr lang="ar-EG" sz="6600" b="1" dirty="0">
                <a:latin typeface="Arial" charset="0"/>
                <a:cs typeface="Arial" charset="0"/>
              </a:rPr>
            </a:br>
            <a:r>
              <a:rPr lang="ar-EG" sz="6600" b="1" dirty="0">
                <a:latin typeface="Arial" charset="0"/>
                <a:cs typeface="Arial" charset="0"/>
              </a:rPr>
              <a:t>(فَلنَفـرَح بِهِ)2   </a:t>
            </a:r>
            <a:endParaRPr lang="en-US" sz="6600" b="1" dirty="0">
              <a:latin typeface="Arial" charset="0"/>
              <a:cs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وَلنَبتَهِجْ بِإلَهِ خَلاصِنا</a:t>
            </a:r>
            <a:endParaRPr lang="ar-EG" sz="8800" b="1" dirty="0"/>
          </a:p>
        </p:txBody>
      </p:sp>
    </p:spTree>
    <p:extLst>
      <p:ext uri="{BB962C8B-B14F-4D97-AF65-F5344CB8AC3E}">
        <p14:creationId xmlns:p14="http://schemas.microsoft.com/office/powerpoint/2010/main" val="233778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</TotalTime>
  <Words>50</Words>
  <Application>Microsoft Office PowerPoint</Application>
  <PresentationFormat>On-screen Show (4:3)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2024-04-19T12:55:54Z</dcterms:modified>
</cp:coreProperties>
</file>