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4" r:id="rId3"/>
    <p:sldId id="277" r:id="rId4"/>
    <p:sldId id="421" r:id="rId5"/>
    <p:sldId id="422" r:id="rId6"/>
    <p:sldId id="418" r:id="rId7"/>
    <p:sldId id="419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79364"/>
            <a:ext cx="9372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smtClean="0"/>
              <a:t>فوق كل قوة و رياسة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454148"/>
            <a:ext cx="9144000" cy="5711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8000" b="1" dirty="0" smtClean="0"/>
              <a:t>فوق كل قوة ورياسة</a:t>
            </a:r>
            <a:endParaRPr lang="ar-EG" sz="8000" b="1" dirty="0" smtClean="0"/>
          </a:p>
          <a:p>
            <a:pPr algn="ctr" rtl="1">
              <a:lnSpc>
                <a:spcPct val="250000"/>
              </a:lnSpc>
            </a:pPr>
            <a:r>
              <a:rPr lang="ar-SA" sz="8000" b="1" dirty="0" smtClean="0"/>
              <a:t> فوق كل اس</a:t>
            </a:r>
            <a:r>
              <a:rPr lang="ar-EG" sz="8000" b="1" dirty="0" smtClean="0"/>
              <a:t>ـ</a:t>
            </a:r>
            <a:r>
              <a:rPr lang="ar-SA" sz="8000" b="1" dirty="0" smtClean="0"/>
              <a:t>م وسي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ادة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04800"/>
            <a:ext cx="9144000" cy="872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أنت قائم جالس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في السماوات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تخضع لك كل الأشياء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endParaRPr lang="ar-SA" sz="8000" b="1" dirty="0" smtClean="0"/>
          </a:p>
          <a:p>
            <a:pPr algn="ctr">
              <a:lnSpc>
                <a:spcPct val="150000"/>
              </a:lnSpc>
            </a:pPr>
            <a:endParaRPr lang="en-US" sz="6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381000"/>
            <a:ext cx="9144000" cy="5711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8000" b="1" dirty="0" smtClean="0"/>
              <a:t>فوق كل قوة ورياسة</a:t>
            </a:r>
            <a:endParaRPr lang="ar-EG" sz="8000" b="1" dirty="0" smtClean="0"/>
          </a:p>
          <a:p>
            <a:pPr algn="ctr" rtl="1">
              <a:lnSpc>
                <a:spcPct val="250000"/>
              </a:lnSpc>
            </a:pPr>
            <a:r>
              <a:rPr lang="ar-SA" sz="8000" b="1" dirty="0" smtClean="0"/>
              <a:t>  فوق كل اسم وسيادة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8600"/>
            <a:ext cx="9144000" cy="8720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أنت قائم جالس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في السماوات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تخضع لك كل الأشياء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endParaRPr lang="ar-SA" sz="8000" b="1" dirty="0" smtClean="0"/>
          </a:p>
          <a:p>
            <a:pPr algn="ctr">
              <a:lnSpc>
                <a:spcPct val="150000"/>
              </a:lnSpc>
            </a:pPr>
            <a:endParaRPr lang="en-US" sz="6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152400"/>
            <a:ext cx="91440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SA" sz="8000" b="1" dirty="0" smtClean="0"/>
              <a:t>مستَح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ق أن تَأخ</a:t>
            </a:r>
            <a:r>
              <a:rPr lang="ar-EG" sz="8000" b="1" dirty="0" smtClean="0"/>
              <a:t>ــــــ</a:t>
            </a:r>
            <a:r>
              <a:rPr lang="ar-SA" sz="8000" b="1" dirty="0" smtClean="0"/>
              <a:t>ذ</a:t>
            </a:r>
            <a:endParaRPr lang="ar-EG" sz="8000" b="1" dirty="0" smtClean="0"/>
          </a:p>
          <a:p>
            <a:pPr algn="ctr" rtl="1">
              <a:lnSpc>
                <a:spcPct val="250000"/>
              </a:lnSpc>
            </a:pPr>
            <a:r>
              <a:rPr lang="ar-SA" sz="8000" b="1" dirty="0" smtClean="0"/>
              <a:t> المجد</a:t>
            </a:r>
            <a:r>
              <a:rPr lang="ar-EG" sz="8000" b="1" dirty="0" smtClean="0"/>
              <a:t> </a:t>
            </a:r>
            <a:r>
              <a:rPr lang="ar-SA" sz="8000" b="1" dirty="0" smtClean="0"/>
              <a:t>القدرة والكرامةَ</a:t>
            </a:r>
            <a:r>
              <a:rPr lang="ar-SA" sz="8000" dirty="0" smtClean="0"/>
              <a:t/>
            </a:r>
            <a:br>
              <a:rPr lang="ar-SA" sz="8000" dirty="0" smtClean="0"/>
            </a:b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351770"/>
            <a:ext cx="91440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  </a:t>
            </a:r>
            <a:r>
              <a:rPr lang="ar-SA" sz="8000" b="1" dirty="0" smtClean="0"/>
              <a:t>قد ذبِحت و</a:t>
            </a:r>
            <a:r>
              <a:rPr lang="ar-EG" sz="8000" b="1" dirty="0" smtClean="0"/>
              <a:t> </a:t>
            </a:r>
            <a:r>
              <a:rPr lang="ar-SA" sz="8000" b="1" dirty="0" smtClean="0"/>
              <a:t>اشتَريتن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ا </a:t>
            </a:r>
            <a:endParaRPr lang="ar-EG" sz="8000" b="1" dirty="0" smtClean="0"/>
          </a:p>
          <a:p>
            <a:pPr algn="ctr">
              <a:lnSpc>
                <a:spcPct val="150000"/>
              </a:lnSpc>
            </a:pPr>
            <a:endParaRPr lang="ar-EG" sz="8000" b="1" dirty="0" smtClean="0"/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>ف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ديتن</a:t>
            </a:r>
            <a:r>
              <a:rPr lang="ar-EG" sz="8000" b="1" dirty="0" smtClean="0"/>
              <a:t>ـ</a:t>
            </a:r>
            <a:r>
              <a:rPr lang="ar-SA" sz="8000" b="1" dirty="0" smtClean="0"/>
              <a:t>ا بدم</a:t>
            </a:r>
            <a:r>
              <a:rPr lang="ar-EG" sz="8000" b="1" dirty="0" smtClean="0"/>
              <a:t>ـ</a:t>
            </a:r>
            <a:r>
              <a:rPr lang="ar-SA" sz="8000" b="1" dirty="0" smtClean="0"/>
              <a:t>ك نحب</a:t>
            </a:r>
            <a:r>
              <a:rPr lang="ar-EG" sz="8000" b="1" dirty="0" smtClean="0"/>
              <a:t>ــ</a:t>
            </a:r>
            <a:r>
              <a:rPr lang="ar-SA" sz="8000" b="1" dirty="0" smtClean="0"/>
              <a:t>ك</a:t>
            </a:r>
          </a:p>
          <a:p>
            <a:pPr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en-US" sz="8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1325</TotalTime>
  <Words>59</Words>
  <Application>Microsoft Office PowerPoint</Application>
  <PresentationFormat>عرض على الشاشة (3:4)‏</PresentationFormat>
  <Paragraphs>18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258</cp:revision>
  <dcterms:created xsi:type="dcterms:W3CDTF">2021-12-07T14:30:00Z</dcterms:created>
  <dcterms:modified xsi:type="dcterms:W3CDTF">2021-12-22T10:17:01Z</dcterms:modified>
</cp:coreProperties>
</file>