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4" r:id="rId3"/>
    <p:sldId id="323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9" autoAdjust="0"/>
    <p:restoredTop sz="94660"/>
  </p:normalViewPr>
  <p:slideViewPr>
    <p:cSldViewPr>
      <p:cViewPr varScale="1">
        <p:scale>
          <a:sx n="93" d="100"/>
          <a:sy n="93" d="100"/>
        </p:scale>
        <p:origin x="163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9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فَوقَ كُلِّ قُوَّةٍ وَرِيَاسَةٍ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فَوقَ كُلِّ قُوَّةٍ وَرِيَاسَةٍ   فَوقَ كُلِّ اِسمٍ وَسِيَادَةٍ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أنتَ قائِمٌ جَالِسٌ في السَّمَوَات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تَخضَعُ لَكَ كُلُّ الأشيَــــــاء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qowaten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reasaten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esmen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siadaten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qaaemon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jaleson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fissamawat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takhDaao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alashiaa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powers, above all kings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nature and all created things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wisdom and all the ways of man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You were here before the world began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فَوقَ كُلِّ دَولَةٍ وَصَولَجَـــــــــان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فَوقَ كُلِّ عَجَائِبَ عَرَفَها الإنسَان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فَوق الكُنــــوزِ وَذَخَائِرِ الأعمَاق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فــــاقَ قَدرُكَ كُلَّ الآفــــــــــــاق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dawlaten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Sawlajan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aajaaeba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aarafaha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alensan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alkonozi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thakhaaeri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alaamaq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qadroka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alaafaq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kingdoms, above all thrones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wonders the world has ever known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 wealth and treasures of the earth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There's no way to measure what you're worth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مُستَحِق  أن تأخُذَ المَجدَ  وَالقُدرَةَ وَالكَرَامَةَ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ذُبِحت وَاشتَرَيْتَنا   فَدَيْتَنا بدَمِكَ   نُحِبُّكَ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mostaheq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taakhotha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almajda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qodrata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karamata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thobehta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washtaraytana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fadaytana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nohebboka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Crucified.. Laid behind a stone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You lived to die.. Rejected and alone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478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لِلصَّليـــــب جِئتَ يا حَبيــب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ذائِقاً كأسَ المَــوتِ الرَّهِيب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قُطِعتَ مِن أجلِـــــــي أنا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أحبَبتَني  أكرَمتَني   أُحِبُّكَ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lelSSaleeb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habeeb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thaaeqan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kaasa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elmawti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elrraheeb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qoteata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ajli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ahbabtani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akramtani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ohebboka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Like a rose. Trampled on the ground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You took the fall. And thought of me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ABOVE ALL.</a:t>
            </a:r>
            <a:endParaRPr lang="ar-EG" sz="2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35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5349</TotalTime>
  <Words>277</Words>
  <Application>Microsoft Office PowerPoint</Application>
  <PresentationFormat>عرض على الشاشة (4:3)</PresentationFormat>
  <Paragraphs>15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534</cp:revision>
  <dcterms:created xsi:type="dcterms:W3CDTF">2021-12-07T14:30:00Z</dcterms:created>
  <dcterms:modified xsi:type="dcterms:W3CDTF">2023-10-16T11:20:13Z</dcterms:modified>
</cp:coreProperties>
</file>