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4" r:id="rId4"/>
    <p:sldId id="325" r:id="rId5"/>
    <p:sldId id="326" r:id="rId6"/>
    <p:sldId id="32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38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1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في الهَزيعِ الرَّابِع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الهَزيعِ الرَّابِعِ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وِسطَ لَيلِ الانتِظار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عِندَمَا يَخبُو الرَّجَـــاء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وَالمُنَى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تَبدُو بُخَـار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بَصَيصُ الأمَلِ يَختَفِي وَلا مَنَــار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الهَزيعِ الرَّابِعِ تَستَجيبُ سَيِّدِي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wasta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lentezar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yakhbor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bokhar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baSeeSo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elamali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yakhtafi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tastajeebo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fourth night watch as we are waiting, when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all hope is lost and there is no lighthouse, You respond Lord.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الهَزيعِ الرَّابِعِ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لا يَبقَى خَيَار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يَعجَزُ الع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لمَ وَلا يَنفَعُ سَعْــــــيُ الكِبَــــــــار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وَّتِي تَخُونُنــــي وَيَضِيقُ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الاختِيَ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الهَزيعِ الرَّابِعِ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تَستَ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طيــع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 سَيِّدِي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khayar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yaajazo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laelmo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saaio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alkebar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takhononi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yaDeeqo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lekhtiar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tastateeao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fourth night watch when there is no choice,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when all knowledge fail and powers fail, You can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still do everything Master.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 المَسَاءِ يَبيتُ البُكاءُ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الصَّبَ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احِ تَرَنُّمُ)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مز5: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0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almasaai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yabeeto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elbokaao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eSSabahi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tarannomo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Weeping may endure for a night,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but joy </a:t>
            </a:r>
            <a:r>
              <a:rPr kumimoji="0" lang="en-US" sz="3600" b="1" i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cometh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the morning.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Psalma0:5</a:t>
            </a:r>
            <a:endParaRPr lang="ar-EG" sz="12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478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الهَزيعِ الرَّابِعِ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وَاض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حَاً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يَبدُو المَسَار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عَبرَ أموَاجِ الدُّجَــــــى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نَحوَ فَجرِ الانتِظـار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كُنتَ مِرسَاةَ الرَّجَــــا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عَامِلاً خَلفَ السِّت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عَالِمَـــــــــاً وَقتَـــ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ــاً بِـــــهِ تُسرِعَنَّ سَيِّدِي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waDehan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amwaji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elentezar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mersata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aamelan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tosreaanna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fourth night watch things will get clear through the waves of darkness towards dawn.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were the dock of hope working behind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scene knowing when to interfere.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10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 المَسَاءِ يَبيتُ البُكاءُ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الصَّبَ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احِ تَرَنُّمُ)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مز5: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0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almasaai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yabeeto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elbokaao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eSSabahi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tarannomo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Weeping may endure for a night,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but joy </a:t>
            </a:r>
            <a:r>
              <a:rPr kumimoji="0" lang="en-US" sz="3600" b="1" i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cometh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the morning.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Psalma0:5</a:t>
            </a:r>
            <a:endParaRPr lang="ar-EG" sz="12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65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5405</TotalTime>
  <Words>381</Words>
  <Application>Microsoft Office PowerPoint</Application>
  <PresentationFormat>عرض على الشاشة (4:3)</PresentationFormat>
  <Paragraphs>28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537</cp:revision>
  <dcterms:created xsi:type="dcterms:W3CDTF">2021-12-07T14:30:00Z</dcterms:created>
  <dcterms:modified xsi:type="dcterms:W3CDTF">2023-10-21T12:52:33Z</dcterms:modified>
</cp:coreProperties>
</file>