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3" r:id="rId3"/>
    <p:sldId id="324" r:id="rId4"/>
    <p:sldId id="325" r:id="rId5"/>
    <p:sldId id="326" r:id="rId6"/>
    <p:sldId id="32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64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7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38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15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6000" b="1" dirty="0"/>
              <a:t>في الهَزيعِ الرَّابِع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الهَزيعِ الرَّابِعِ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وِسطَ لَيلِ الانتِظار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عِندَمَا يَخبُو الرَّجَـــاء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وَالمُنَى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تَبدُو بُخَـار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إذ بَصَيصُ الأمَلِ يَختَفِي وَلا مَنَــار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الهَزيعِ الرَّابِعِ تَستَجيبُ سَيِّدِي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hazeeai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errabeai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wasta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lentezar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aendama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yakhbor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rajaa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mona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bokhar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eth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baSeeSo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elamali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yakhtafi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manar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hazeeai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errabeai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tastajeebo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the fourth night watch as we are waiting, when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all hope is lost and there is no lighthouse, You respond Lord.</a:t>
            </a:r>
            <a:endParaRPr lang="ar-EG" sz="1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الهَزيعِ الرَّابِعِ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حَيْثُ لا يَبقَى خَيَار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يَعجَزُ الع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لمَ وَلا يَنفَعُ سَعْــــــيُ الكِبَــــــــار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وَّتِي تَخُونُنــــي وَيَضِيقُ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الاختِيَ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ـار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الهَزيعِ الرَّابِعِ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تَستَ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طيــع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 سَيِّدِي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hazeeai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errabeai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haytho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yabqa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khayar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yaajazo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laelmo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yanfaao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saaio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alkebar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takhononi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yaDeeqo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lekhtiar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fil’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hazeeai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errabeai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tastateeao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the fourth night watch when there is no choice,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when all knowledge fail and powers fail, You can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still do everything Master.</a:t>
            </a:r>
            <a:endParaRPr lang="ar-EG" sz="1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575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ال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قرار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عِندَ المَسَاءِ يَبيتُ البُكاءُ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وَفي الصَّبَ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احِ تَرَنُّمُ)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مز5: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0</a:t>
            </a:r>
            <a:b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almasaai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yabeeto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elbokaao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wafi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eSSabahi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tarannomo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Weeping may endure for a night,</a:t>
            </a: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but joy </a:t>
            </a:r>
            <a:r>
              <a:rPr kumimoji="0" lang="en-US" sz="3600" b="1" i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cometh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in the morning.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Psalma0:5</a:t>
            </a:r>
            <a:endParaRPr lang="ar-EG" sz="12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4780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الهَزيعِ الرَّابِعِ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وَاض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حَاً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يَبدُو المَسَار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عَبرَ أموَاجِ الدُّجَــــــى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نَحوَ فَجرِ الانتِظـار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كُنتَ مِرسَاةَ الرَّجَــــا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عَامِلاً خَلفَ السِّت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ـار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عَالِمَـــــــــاً وَقتَـــ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ــاً بِـــــهِ تُسرِعَنَّ سَيِّدِي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hazeeai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errabeai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waDehan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yabdo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almasar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aabra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amwaji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elddoja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fajri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elentezar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mersata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alrraja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aamelan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khalfas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setar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aaleman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waqtan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tosreaanna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sayedi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 the fourth night watch things will get clear through the waves of darkness towards dawn.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You were the dock of hope working behind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scene knowing when to interfere.</a:t>
            </a:r>
            <a:endParaRPr lang="ar-EG" sz="18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7107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5400" b="1" kern="0" dirty="0">
                <a:solidFill>
                  <a:srgbClr val="005024"/>
                </a:solidFill>
                <a:latin typeface="Arial"/>
                <a:cs typeface="Arial"/>
              </a:rPr>
              <a:t>ال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قرار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عِندَ المَسَاءِ يَبيتُ البُكاءُ</a:t>
            </a:r>
            <a:b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وَفي الصَّبَ</a:t>
            </a:r>
            <a:r>
              <a:rPr kumimoji="0" lang="ar-EG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SA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احِ تَرَنُّمُ)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مز5: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0</a:t>
            </a:r>
            <a:b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almasaai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yabeeto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elbokaao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wafi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eSSabahi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tarannomo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Weeping may endure for a night,</a:t>
            </a:r>
          </a:p>
          <a:p>
            <a:pPr rtl="1"/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but joy </a:t>
            </a:r>
            <a:r>
              <a:rPr kumimoji="0" lang="en-US" sz="3600" b="1" i="1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cometh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in the morning.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Psalma0:5</a:t>
            </a:r>
            <a:endParaRPr lang="ar-EG" sz="12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65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5405</TotalTime>
  <Words>381</Words>
  <Application>Microsoft Office PowerPoint</Application>
  <PresentationFormat>عرض على الشاشة (4:3)</PresentationFormat>
  <Paragraphs>28</Paragraphs>
  <Slides>7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537</cp:revision>
  <dcterms:created xsi:type="dcterms:W3CDTF">2021-12-07T14:30:00Z</dcterms:created>
  <dcterms:modified xsi:type="dcterms:W3CDTF">2023-10-21T12:52:33Z</dcterms:modified>
</cp:coreProperties>
</file>