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برية الفتور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1-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في برية الفتور وسط وحشة الظلام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في مرارة العذاب تحت علقم ال</a:t>
            </a:r>
            <a:r>
              <a:rPr lang="ar-EG" sz="6000" b="1" dirty="0">
                <a:solidFill>
                  <a:srgbClr val="000000"/>
                </a:solidFill>
                <a:latin typeface="Helvetica Neue"/>
              </a:rPr>
              <a:t>آ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ثام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( مللت بعدي سئمت دربي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وحار قلبي فقمت راجعا ) 2</a:t>
            </a:r>
            <a:br>
              <a:rPr lang="ar-EG" sz="6000" b="1" dirty="0"/>
            </a:br>
            <a:endParaRPr lang="ar-EG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8000" b="1" dirty="0">
                <a:solidFill>
                  <a:srgbClr val="005024"/>
                </a:solidFill>
              </a:rPr>
            </a:b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( بنشيد العودة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بدموع التوبة</a:t>
            </a:r>
            <a:br>
              <a:rPr lang="ar-EG" sz="8000" b="1" dirty="0">
                <a:solidFill>
                  <a:srgbClr val="005024"/>
                </a:solidFill>
              </a:rPr>
            </a:b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بخشوع العابد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لك أعود يا ربي ) 2</a:t>
            </a:r>
            <a:br>
              <a:rPr lang="ar-EG" sz="8000" b="1" dirty="0">
                <a:solidFill>
                  <a:srgbClr val="005024"/>
                </a:solidFill>
              </a:rPr>
            </a:br>
            <a:endParaRPr lang="ar-EG" sz="80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61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2-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حب غيرك طلبت وبحثت عن رفيق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صدق ناس قد رجوت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هل ترى يبقى الصديق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( الحب ولى والصدق قل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والقلب مل فقمت راجعًا ) 2</a:t>
            </a:r>
            <a:br>
              <a:rPr lang="ar-EG" sz="6000" b="1" dirty="0"/>
            </a:b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1623547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8000" b="1" dirty="0">
                <a:solidFill>
                  <a:srgbClr val="005024"/>
                </a:solidFill>
              </a:rPr>
            </a:b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( بنشيد العودة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بدموع التوبة</a:t>
            </a:r>
            <a:br>
              <a:rPr lang="ar-EG" sz="8000" b="1" dirty="0">
                <a:solidFill>
                  <a:srgbClr val="005024"/>
                </a:solidFill>
              </a:rPr>
            </a:b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بخشوع العابد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لك أعود يا ربي ) 2</a:t>
            </a:r>
            <a:br>
              <a:rPr lang="ar-EG" sz="8000" b="1" dirty="0">
                <a:solidFill>
                  <a:srgbClr val="005024"/>
                </a:solidFill>
              </a:rPr>
            </a:br>
            <a:endParaRPr lang="ar-EG" sz="80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487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3-</a:t>
            </a:r>
            <a:br>
              <a:rPr lang="ar-EG" sz="6000" b="1" dirty="0"/>
            </a:br>
            <a:r>
              <a:rPr lang="ar-EG" sz="6000" b="1" dirty="0">
                <a:effectLst/>
              </a:rPr>
              <a:t>سأعيش لك عمري باحثًا عن فكرك</a:t>
            </a:r>
            <a:br>
              <a:rPr lang="ar-EG" sz="6000" b="1" dirty="0">
                <a:effectLst/>
              </a:rPr>
            </a:br>
            <a:r>
              <a:rPr lang="ar-EG" sz="6000" b="1" dirty="0">
                <a:effectLst/>
              </a:rPr>
              <a:t>لأطيعك اختيارًا أحيا طوع أمرك</a:t>
            </a:r>
            <a:br>
              <a:rPr lang="ar-EG" sz="6000" b="1" dirty="0">
                <a:effectLst/>
              </a:rPr>
            </a:br>
            <a:r>
              <a:rPr lang="ar-EG" sz="6000" b="1" dirty="0">
                <a:effectLst/>
              </a:rPr>
              <a:t>(أحب ربي من كل قلبي </a:t>
            </a:r>
          </a:p>
          <a:p>
            <a:pPr algn="ctr" rtl="1"/>
            <a:r>
              <a:rPr lang="ar-EG" sz="6000" b="1" dirty="0">
                <a:effectLst/>
              </a:rPr>
              <a:t>صدى للحب لهذا أرجع ) 2</a:t>
            </a:r>
          </a:p>
          <a:p>
            <a:br>
              <a:rPr lang="ar-EG" sz="6000" b="1" dirty="0">
                <a:effectLst/>
              </a:rPr>
            </a:br>
            <a:br>
              <a:rPr lang="ar-EG" sz="6000" b="1" dirty="0"/>
            </a:b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1458265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  <a:br>
              <a:rPr lang="ar-EG" sz="8000" b="1" dirty="0">
                <a:solidFill>
                  <a:srgbClr val="005024"/>
                </a:solidFill>
              </a:rPr>
            </a:b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( بنشيد العودة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بدموع التوبة</a:t>
            </a:r>
            <a:br>
              <a:rPr lang="ar-EG" sz="8000" b="1" dirty="0">
                <a:solidFill>
                  <a:srgbClr val="005024"/>
                </a:solidFill>
              </a:rPr>
            </a:b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بخشوع العابد </a:t>
            </a:r>
          </a:p>
          <a:p>
            <a:pPr algn="ctr" rtl="1"/>
            <a:r>
              <a:rPr lang="ar-EG" sz="8000" b="1" i="0">
                <a:solidFill>
                  <a:srgbClr val="005024"/>
                </a:solidFill>
                <a:effectLst/>
                <a:latin typeface="Helvetica Neue"/>
              </a:rPr>
              <a:t>لك أعود 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</a:rPr>
              <a:t>يا ربي ) 2</a:t>
            </a:r>
            <a:br>
              <a:rPr lang="ar-EG" sz="8000" b="1" dirty="0">
                <a:solidFill>
                  <a:srgbClr val="005024"/>
                </a:solidFill>
              </a:rPr>
            </a:br>
            <a:endParaRPr lang="ar-EG" sz="80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639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1739</TotalTime>
  <Words>146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221</cp:revision>
  <dcterms:created xsi:type="dcterms:W3CDTF">2021-12-07T14:30:00Z</dcterms:created>
  <dcterms:modified xsi:type="dcterms:W3CDTF">2024-04-19T12:47:12Z</dcterms:modified>
</cp:coreProperties>
</file>