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3" r:id="rId3"/>
    <p:sldId id="32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85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حِضنِكَ </a:t>
            </a:r>
            <a:r>
              <a:rPr lang="ar-EG" sz="5400" b="1" dirty="0" err="1"/>
              <a:t>الدَّافي</a:t>
            </a:r>
            <a:r>
              <a:rPr lang="ar-EG" sz="5400" b="1" dirty="0"/>
              <a:t> أجيءُ يا يَسوع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(في حِضنِكَ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الدَّافي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أجيءُ يا يَسوع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رُوحُكَ يَلمَسُـــــــــــــني بَعدَ جُوع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عَلى صَدرِكَ أرتَمـــــــي وَأستَريح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تَشفينـــــــي وَتَملأُنـــــــــي تَسبيح)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heDneka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elddafi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ajeeao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rohoka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yalmasoni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baada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Sadreka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artami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astareeh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tashfeeni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tamlaaoni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tasbeeh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come to Your warm bosom Jesus, Your Spirit touches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 after the deprivation. I rest on Your chest and You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heal me and fill me with praises.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تَسقيني مِن نَبعِكَ   تَملأني بِحُبِّكَ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تُشرِقُ بِوَجهِكَ   تُشعِرني بِدِفئِكَ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tasqeeni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nabaeka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tamlani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hobbeka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toshreqo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wajheka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toshaerni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defaeka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quench me from Your spring, fill me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with Your love, shine with Your face and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make me feel Your warmth.</a:t>
            </a:r>
            <a:endParaRPr lang="ar-EG" sz="1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02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5401</TotalTime>
  <Words>143</Words>
  <Application>Microsoft Office PowerPoint</Application>
  <PresentationFormat>عرض على الشاشة (4:3)</PresentationFormat>
  <Paragraphs>14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538</cp:revision>
  <dcterms:created xsi:type="dcterms:W3CDTF">2021-12-07T14:30:00Z</dcterms:created>
  <dcterms:modified xsi:type="dcterms:W3CDTF">2023-10-22T08:44:03Z</dcterms:modified>
</cp:coreProperties>
</file>