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حضنك </a:t>
            </a:r>
            <a:r>
              <a:rPr lang="ar-EG" sz="7200" b="1" dirty="0" err="1"/>
              <a:t>الدافي</a:t>
            </a:r>
            <a:r>
              <a:rPr lang="ar-EG" sz="7200" b="1" dirty="0"/>
              <a:t> أجيء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0967"/>
            <a:ext cx="9982199" cy="5466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 حضنكَ </a:t>
            </a:r>
            <a:r>
              <a:rPr lang="ar-EG" altLang="en-US" sz="6000" b="1" dirty="0" err="1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الدافي</a:t>
            </a: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أجيء يا يسوعْ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روحُك يلمَسني بعد جوعْ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صدركَ أرتمي وأستريح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تشفيني وتملأني تسبيح</a:t>
            </a:r>
            <a:endParaRPr lang="en-US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8377"/>
            <a:ext cx="9982199" cy="600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تسقيني من نبعكَ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تملأنــي بحبــكَ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تشرقُ بوجهــكَ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تشعرني بدفئـــكَ</a:t>
            </a:r>
            <a:endParaRPr lang="en-US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0967"/>
            <a:ext cx="9982199" cy="5466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 حضنكَ </a:t>
            </a:r>
            <a:r>
              <a:rPr lang="ar-EG" altLang="en-US" sz="6000" b="1" dirty="0" err="1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الدافي</a:t>
            </a: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أجيء يا يسوعْ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روحُك يلمَسني بعد جوعْ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صدركَ أرتمي وأستريح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000" b="1" dirty="0">
                <a:solidFill>
                  <a:srgbClr val="0050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تشفيني وتملأني تسبيح</a:t>
            </a:r>
            <a:endParaRPr lang="en-US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5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8377"/>
            <a:ext cx="9982199" cy="600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تسقيني من نبعكَ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تملأنــي بحبــكَ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تشرقُ بوجهــكَ</a:t>
            </a:r>
          </a:p>
          <a:p>
            <a:pPr marL="0" indent="0" algn="ctr" rtl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alt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تشعرني بدفئـــكَ</a:t>
            </a:r>
            <a:endParaRPr lang="en-US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7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57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2024-04-19T11:28:25Z</dcterms:modified>
</cp:coreProperties>
</file>