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6" r:id="rId5"/>
    <p:sldId id="327" r:id="rId6"/>
    <p:sldId id="328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25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89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23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ضيقي دَعَوتُكَ </a:t>
            </a:r>
            <a:r>
              <a:rPr lang="ar-EG" sz="5400" b="1" dirty="0" err="1"/>
              <a:t>ياربِّي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ضِيقي دَعَوْتُكَ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وَصَرَختُ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ياسَيِّدِي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إلَيْكَ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فسَمِعْتَ مِن هَيْكَلِكَ صَوْتي  وَدَخَلَ صُرَاخِــي أُذُنَيْكَ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daawtoka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Sarakhto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haykaleka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Sorakhi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othonayka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called You Lord during my tribulation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begged You Lord; You heard me from Your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temple and my voice touched Your ears.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أُحِبُّكَ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ياقُوَّتــــي  صَخرَتي وَحِصْني وَمُنقِذي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إلَهي صَخرَتي بِهِ أحتَمِي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تُرسِي وَقرْنُ خَلاصِي ومَلجأي  (أُحِبُّكَ)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رَبِّي لِلأبَدِ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malja2i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You Lord, my strength, my rock, my shelter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savior. Lord You are my rock I find protection in You,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shield, the horn of my salvation and my refuge. I love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 forever.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endParaRPr lang="ar-EG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أرْسَلتَ مِنَ العُلا أخَذتَني  مِن مِياهٍ كثيرَةٍ نَشَلتَني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إلى الرَّحْبِ أخرَجْتَني أسْنَدْتَني لأنَّكَ سُرِرْتَ بي خَلَّصْتَني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arsalta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alaola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akhathtani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miahen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katheeraten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nashaltani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alrrahbi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akhrajtani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asnadtani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sorerta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khallaStani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sent from heaven and took me out of the deep  water to the open and supported me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because You love me You saved me.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88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أُحِبُّكَ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ياقُوَّتــــي  صَخرَتي وَحِصْني وَمُنقِذي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إلَهي صَخرَتي بِهِ أحتَمِي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تُرسِي وَقرْنُ خَلاصِي ومَلجأي  (أُحِبُّكَ)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رَبِّي لِلأبَدِ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malja2i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You Lord, my strength, my rock, my shelter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savior. Lord You are my rock I find protection in You,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shield, the horn of my salvation and my refuge. I love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 forever.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66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إلَهِي أنتَ تُضِيءُ سِرَاجي فتُبَدِّدُ الظَّلامَ مِن حَيَاتي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بالقُوَّةِ أنتَ تُمَنطِقُني   وَتُثَبِّتُ رَبِّي خُطُوَاتي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toDeeao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seraji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tobaddedo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tomanteqoni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watothabbeto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khotwati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 light my lamp to remove darkness from my life. You surround me with power and stabilize my steps.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262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أُحِبُّكَ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ياقُوَّتــــي  صَخرَتي وَحِصْني وَمُنقِذي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إلَهي صَخرَتي بِهِ أحتَمِي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تُرسِي وَقرْنُ خَلاصِي ومَلجأي  (أُحِبُّكَ)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رَبِّي لِلأبَدِ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malja2i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You Lord, my strength, my rock, my shelter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savior. Lord You are my rock I find protection in You,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shield, the horn of my salvation and my refuge. I love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 forever.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93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5431</TotalTime>
  <Words>526</Words>
  <Application>Microsoft Office PowerPoint</Application>
  <PresentationFormat>عرض على الشاشة (4:3)</PresentationFormat>
  <Paragraphs>45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541</cp:revision>
  <dcterms:created xsi:type="dcterms:W3CDTF">2021-12-07T14:30:00Z</dcterms:created>
  <dcterms:modified xsi:type="dcterms:W3CDTF">2023-10-24T09:10:27Z</dcterms:modified>
</cp:coreProperties>
</file>