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ضيقي دعوتك </a:t>
            </a:r>
            <a:r>
              <a:rPr lang="ar-EG" sz="7200" b="1" dirty="0" err="1"/>
              <a:t>ياربي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77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في ضيقي دعوتك يا ربي </a:t>
            </a:r>
            <a:endParaRPr lang="ar-EG" sz="72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وصرخت يا سيدي اليك</a:t>
            </a:r>
            <a:endParaRPr lang="ar-SA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فسمعت من هيكلك صوتي</a:t>
            </a:r>
            <a:endParaRPr lang="ar-EG" sz="72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ودخل صراخي أذنيك</a:t>
            </a:r>
            <a:endParaRPr lang="ar-SA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أحبك يا رب يا قوتي </a:t>
            </a:r>
            <a:endParaRPr lang="ar-EG" sz="66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صخرتي وحصني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الهي صخرتي به أحتمي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ترسي وقرن خلاصي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SA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89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أرسلت من العلا أخذتني</a:t>
            </a:r>
            <a:endParaRPr lang="ar-EG" sz="72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من مياه كثيرة نشلتني</a:t>
            </a:r>
            <a:endParaRPr lang="ar-SA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الي الرحب أخرجتني أسندتني</a:t>
            </a:r>
            <a:endParaRPr lang="ar-EG" sz="72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لأنك سررت بي خلصتني</a:t>
            </a:r>
            <a:endParaRPr lang="ar-SA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7200" b="1" dirty="0"/>
            </a:br>
            <a:br>
              <a:rPr lang="ar-SA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60788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أحبك يا رب يا قوتي </a:t>
            </a:r>
            <a:endParaRPr lang="ar-EG" sz="66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صخرتي وحصني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الهي صخرتي به أحتمي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ترسي وقرن خلاصي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SA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27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SA" sz="7200" b="1" dirty="0">
                <a:effectLst/>
                <a:latin typeface="Times New Roman" panose="02020603050405020304" pitchFamily="18" charset="0"/>
              </a:rPr>
              <a:t>الهي أنت </a:t>
            </a:r>
            <a:r>
              <a:rPr lang="ar-SA" sz="7200" b="1" dirty="0" err="1">
                <a:effectLst/>
                <a:latin typeface="Times New Roman" panose="02020603050405020304" pitchFamily="18" charset="0"/>
              </a:rPr>
              <a:t>تضىء</a:t>
            </a:r>
            <a:r>
              <a:rPr lang="ar-SA" sz="7200" b="1" dirty="0">
                <a:effectLst/>
                <a:latin typeface="Times New Roman" panose="02020603050405020304" pitchFamily="18" charset="0"/>
              </a:rPr>
              <a:t> سراجًا</a:t>
            </a:r>
            <a:endParaRPr lang="ar-EG" sz="7200" b="1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dirty="0">
                <a:effectLst/>
                <a:latin typeface="Times New Roman" panose="02020603050405020304" pitchFamily="18" charset="0"/>
              </a:rPr>
              <a:t>فتبدد ظلامًا من حياتي</a:t>
            </a:r>
            <a:endParaRPr lang="ar-SA" sz="7200" b="1" dirty="0">
              <a:effectLst/>
            </a:endParaRPr>
          </a:p>
          <a:p>
            <a:pPr algn="ctr"/>
            <a:r>
              <a:rPr lang="ar-SA" sz="7200" b="1" dirty="0">
                <a:effectLst/>
                <a:latin typeface="Times New Roman" panose="02020603050405020304" pitchFamily="18" charset="0"/>
              </a:rPr>
              <a:t>بالقوة أنت تمنطقني</a:t>
            </a:r>
            <a:endParaRPr lang="ar-EG" sz="7200" b="1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7200" b="1" dirty="0">
                <a:effectLst/>
                <a:latin typeface="Times New Roman" panose="02020603050405020304" pitchFamily="18" charset="0"/>
              </a:rPr>
              <a:t>وتثبت ربي خطواتي</a:t>
            </a:r>
            <a:endParaRPr lang="ar-SA" sz="7200" b="1" dirty="0">
              <a:effectLst/>
            </a:endParaRPr>
          </a:p>
          <a:p>
            <a:br>
              <a:rPr lang="ar-SA" sz="7200" b="1" dirty="0">
                <a:effectLst/>
              </a:rPr>
            </a:br>
            <a:br>
              <a:rPr lang="ar-SA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93345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أحبك يا رب يا قوتي </a:t>
            </a:r>
            <a:endParaRPr lang="ar-EG" sz="6600" b="1" i="0" dirty="0">
              <a:solidFill>
                <a:srgbClr val="005024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صخرتي وحصني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الهي صخرتي به أحتمي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SA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ترسي وقرن خلاصي ومنقذي</a:t>
            </a:r>
            <a:endParaRPr lang="ar-SA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SA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1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125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2022-11-04T13:27:02Z</dcterms:modified>
</cp:coreProperties>
</file>