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3" r:id="rId3"/>
    <p:sldId id="325" r:id="rId4"/>
    <p:sldId id="326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محضرك أمام عرشك أسجد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مَحضَرِكَ أمَامَ عَرشِكَ  أسجُدُ مُتَّضِعَاً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وَمُقتَرِبَاً أنظُرُ مَجدَكَ  لَكَ أجثو خَاشِعَاً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mahDareka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aarsheka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asjodo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mottaDeaan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moqtareban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anzoro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ajtho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khasheaan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humbly worship You at Your throne.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see your glory as I draw closer.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أُقَدِّمُ ذَبيحَةَ حَمدِي   مُعتَرِفاً بحُبِّكَ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أعمَالي تَشهَدُ حَيَاتي تَهتِفُ  مَغتَسَلٌ بدَمِكَ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oqaddemo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thabihata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moatarefan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tashhado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tahtefo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moghtasalon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dameka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I offer the sacrifice of my gratitude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confessing Your love. My life shouts and testifies that I am cleansed with Your blood.</a:t>
            </a: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يا أبـــــي أُحِبُّكَ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إلَهي أنتَ خلاصِي   أعبُدُكَ خَاضِعَاً لَكَ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نفسي تَفرَحُ بِكَ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 حَيَاتي بَينَ يَدَيك   أُطِيعُكَ خَاضِعَاً لَكَ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ohebboka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aabodoka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khaDeaan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tafraho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yadayk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oteeaoka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khaDeaan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Hallelujah, I love you Father. You are the Lord of my salvation, I humbly worship you. My soul rejoices in You.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place my life at Your hands, I humbly obey You.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5433</TotalTime>
  <Words>220</Words>
  <Application>Microsoft Office PowerPoint</Application>
  <PresentationFormat>عرض على الشاشة (4:3)</PresentationFormat>
  <Paragraphs>20</Paragraphs>
  <Slides>5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542</cp:revision>
  <dcterms:created xsi:type="dcterms:W3CDTF">2021-12-07T14:30:00Z</dcterms:created>
  <dcterms:modified xsi:type="dcterms:W3CDTF">2025-01-26T15:23:04Z</dcterms:modified>
</cp:coreProperties>
</file>