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موكب جيش الغالبين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</a:rPr>
              <a:t>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موكب جيش الغالبين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سوف </a:t>
            </a: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أ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سير مع يسوع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فادي حياتي على الصليب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قائد الجيش العظيم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60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عندما شمسي من هنا تغيب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 يقين أضيء هناك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ادخل مجدا قد اعد لي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منذ تأسيس الافلاك</a:t>
            </a:r>
          </a:p>
          <a:p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</a:rPr>
              <a:t>-2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وعندما تفتح الأسفار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ويؤخذ سفر الحياة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اسمي ينادي مع الأبرار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ونقاد للقــــــــــــــــاه</a:t>
            </a: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478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رغم أنني أول الخطاة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الجحيم نصيبي هناك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إلا أنني نلت نعمة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حسبت لي بر ذاك</a:t>
            </a:r>
          </a:p>
          <a:p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42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</a:rPr>
              <a:t>-3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موكب جيش الغالبين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سوف أسير يا يسوع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فاتحًا أبواب الخلود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حياة المؤمنين</a:t>
            </a: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95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حول عرشك الأمجد العظيم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كم سيحلو لنا الجلوس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حيث نرفع لك شكرنا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مخلص النفوس</a:t>
            </a:r>
          </a:p>
        </p:txBody>
      </p:sp>
    </p:spTree>
    <p:extLst>
      <p:ext uri="{BB962C8B-B14F-4D97-AF65-F5344CB8AC3E}">
        <p14:creationId xmlns:p14="http://schemas.microsoft.com/office/powerpoint/2010/main" val="157417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35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</a:rPr>
              <a:t>-4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حيث نرى وجهك الجميل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نسمع صوتك الحنون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يحكي لنا سرك العظيم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قصة الحب العجيب</a:t>
            </a: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83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effectLst/>
              </a:rPr>
              <a:t>حبك لنا وافتدائك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لعصاة قساة القلوب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عند ذا نشدو مجدًا لاسمك</a:t>
            </a:r>
            <a:br>
              <a:rPr lang="ar-EG" sz="7200" b="1">
                <a:effectLst/>
              </a:rPr>
            </a:br>
            <a:r>
              <a:rPr lang="ar-EG" sz="7200" b="1">
                <a:effectLst/>
              </a:rPr>
              <a:t>أيا </a:t>
            </a:r>
            <a:r>
              <a:rPr lang="ar-EG" sz="7200" b="1" dirty="0">
                <a:effectLst/>
              </a:rPr>
              <a:t>ربنا المحبوب</a:t>
            </a:r>
          </a:p>
        </p:txBody>
      </p:sp>
    </p:spTree>
    <p:extLst>
      <p:ext uri="{BB962C8B-B14F-4D97-AF65-F5344CB8AC3E}">
        <p14:creationId xmlns:p14="http://schemas.microsoft.com/office/powerpoint/2010/main" val="194836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162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2024-04-19T11:22:18Z</dcterms:modified>
</cp:coreProperties>
</file>