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5"/>
            <p14:sldId id="296"/>
            <p14:sldId id="297"/>
            <p14:sldId id="298"/>
            <p14:sldId id="299"/>
            <p14:sldId id="30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64" y="4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في موكب جيش الغالبين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938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7200" b="1" i="0" dirty="0">
                <a:solidFill>
                  <a:srgbClr val="000000"/>
                </a:solidFill>
                <a:effectLst/>
                <a:latin typeface="Helvetica Neue"/>
              </a:rPr>
              <a:t>-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1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في موكب جيش الغالبين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سوف </a:t>
            </a:r>
            <a:r>
              <a:rPr lang="ar-EG" sz="7200" b="1" dirty="0">
                <a:solidFill>
                  <a:srgbClr val="000000"/>
                </a:solidFill>
                <a:latin typeface="Helvetica Neue"/>
              </a:rPr>
              <a:t>أ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سير مع يسوع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فادي حياتي على الصليب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قائد الجيش العظيم</a:t>
            </a:r>
            <a:br>
              <a:rPr lang="ar-EG" sz="7200" b="1" dirty="0"/>
            </a:br>
            <a:endParaRPr lang="ar-SA" altLang="en-US" sz="7200" b="1" dirty="0"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2606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عندما شمسي من هنا تغيب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عن يقين أضيء هناك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ادخل مجدا قد اعد لي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منذ تأسيس الافلاك</a:t>
            </a:r>
          </a:p>
          <a:p>
            <a:br>
              <a:rPr lang="ar-EG" sz="7200" b="1" dirty="0"/>
            </a:br>
            <a:endParaRPr lang="ar-SA" altLang="en-US" sz="7200" b="1" dirty="0"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93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112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7200" b="1" i="0" dirty="0">
                <a:solidFill>
                  <a:srgbClr val="000000"/>
                </a:solidFill>
                <a:effectLst/>
                <a:latin typeface="Helvetica Neue"/>
              </a:rPr>
              <a:t>-2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وعندما تفتح الأسفار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ويؤخذ سفر الحياة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اسمي ينادي مع الأبرار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ونقاد للقــــــــــــــــاه</a:t>
            </a:r>
            <a:endParaRPr lang="ar-SA" altLang="en-US" sz="7200" b="1" dirty="0"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3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4478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رغم أنني أول الخطاة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في الجحيم نصيبي هناك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إلا أنني نلت نعمة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حسبت لي بر ذاك</a:t>
            </a:r>
          </a:p>
          <a:p>
            <a:br>
              <a:rPr lang="ar-EG" sz="7200" b="1" dirty="0"/>
            </a:br>
            <a:endParaRPr lang="ar-SA" altLang="en-US" sz="7200" b="1" dirty="0"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424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86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7200" b="1" i="0" dirty="0">
                <a:solidFill>
                  <a:srgbClr val="000000"/>
                </a:solidFill>
                <a:effectLst/>
                <a:latin typeface="Helvetica Neue"/>
              </a:rPr>
              <a:t>-3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في موكب جيش الغالبين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سوف أسير يا يسوع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يا فاتحًا أبواب الخلود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يا حياة المؤمنين</a:t>
            </a:r>
            <a:endParaRPr lang="ar-SA" altLang="en-US" sz="7200" b="1" dirty="0"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954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219200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حول عرشك الأمجد العظيم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كم سيحلو لنا الجلوس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حيث نرفع لك شكرنا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يا مخلص النفوس</a:t>
            </a:r>
          </a:p>
        </p:txBody>
      </p:sp>
    </p:spTree>
    <p:extLst>
      <p:ext uri="{BB962C8B-B14F-4D97-AF65-F5344CB8AC3E}">
        <p14:creationId xmlns:p14="http://schemas.microsoft.com/office/powerpoint/2010/main" val="1574177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350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7200" b="1" i="0" dirty="0">
                <a:solidFill>
                  <a:srgbClr val="000000"/>
                </a:solidFill>
                <a:effectLst/>
                <a:latin typeface="Helvetica Neue"/>
              </a:rPr>
              <a:t>-4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حيث نرى وجهك الجميل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نسمع صوتك الحنون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يحكي لنا سرك العظيم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قصة الحب العجيب</a:t>
            </a:r>
            <a:endParaRPr lang="ar-SA" altLang="en-US" sz="7200" b="1" dirty="0"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832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858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effectLst/>
              </a:rPr>
              <a:t>حبك لنا وافتدائك</a:t>
            </a:r>
            <a:br>
              <a:rPr lang="ar-EG" sz="7200" b="1" dirty="0">
                <a:effectLst/>
              </a:rPr>
            </a:br>
            <a:r>
              <a:rPr lang="ar-EG" sz="7200" b="1" dirty="0">
                <a:effectLst/>
              </a:rPr>
              <a:t>لعصاة قساة القلوب</a:t>
            </a:r>
            <a:br>
              <a:rPr lang="ar-EG" sz="7200" b="1" dirty="0">
                <a:effectLst/>
              </a:rPr>
            </a:br>
            <a:r>
              <a:rPr lang="ar-EG" sz="7200" b="1" dirty="0">
                <a:effectLst/>
              </a:rPr>
              <a:t>عند ذا نشدو مجدًا لاسمك</a:t>
            </a:r>
            <a:br>
              <a:rPr lang="ar-EG" sz="7200" b="1">
                <a:effectLst/>
              </a:rPr>
            </a:br>
            <a:r>
              <a:rPr lang="ar-EG" sz="7200" b="1">
                <a:effectLst/>
              </a:rPr>
              <a:t>أيا </a:t>
            </a:r>
            <a:r>
              <a:rPr lang="ar-EG" sz="7200" b="1" dirty="0">
                <a:effectLst/>
              </a:rPr>
              <a:t>ربنا المحبوب</a:t>
            </a:r>
          </a:p>
        </p:txBody>
      </p:sp>
    </p:spTree>
    <p:extLst>
      <p:ext uri="{BB962C8B-B14F-4D97-AF65-F5344CB8AC3E}">
        <p14:creationId xmlns:p14="http://schemas.microsoft.com/office/powerpoint/2010/main" val="1948366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2927</TotalTime>
  <Words>162</Words>
  <Application>Microsoft Office PowerPoint</Application>
  <PresentationFormat>On-screen Show (4:3)</PresentationFormat>
  <Paragraphs>12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Helvetica Neue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224</cp:revision>
  <dcterms:created xsi:type="dcterms:W3CDTF">2021-12-07T14:30:00Z</dcterms:created>
  <dcterms:modified xsi:type="dcterms:W3CDTF">2024-04-19T11:22:18Z</dcterms:modified>
</cp:coreProperties>
</file>