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75" r:id="rId2"/>
    <p:sldId id="323" r:id="rId3"/>
    <p:sldId id="326" r:id="rId4"/>
    <p:sldId id="327" r:id="rId5"/>
    <p:sldId id="328" r:id="rId6"/>
    <p:sldId id="329" r:id="rId7"/>
    <p:sldId id="330" r:id="rId8"/>
    <p:sldId id="29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FF20E8B-AD12-439D-9E17-619C6F38680D}">
          <p14:sldIdLst>
            <p14:sldId id="275"/>
            <p14:sldId id="323"/>
            <p14:sldId id="326"/>
            <p14:sldId id="327"/>
            <p14:sldId id="328"/>
            <p14:sldId id="329"/>
            <p14:sldId id="330"/>
            <p14:sldId id="293"/>
          </p14:sldIdLst>
        </p14:section>
        <p14:section name="Untitled Section" id="{2C17607C-8ED3-4A7C-8A1F-A772B8E7EDB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0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01" autoAdjust="0"/>
    <p:restoredTop sz="94660"/>
  </p:normalViewPr>
  <p:slideViewPr>
    <p:cSldViewPr>
      <p:cViewPr varScale="1">
        <p:scale>
          <a:sx n="93" d="100"/>
          <a:sy n="93" d="100"/>
        </p:scale>
        <p:origin x="1596" y="44"/>
      </p:cViewPr>
      <p:guideLst>
        <p:guide orient="horz" pos="2160"/>
        <p:guide pos="2880"/>
      </p:guideLst>
    </p:cSldViewPr>
  </p:slid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CEA6EB-D115-4AB1-880A-0DDA4CA32736}" type="datetimeFigureOut">
              <a:rPr lang="en-US" smtClean="0"/>
              <a:pPr/>
              <a:t>10/29/2023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BFF322-D4C6-4705-80B2-EA0C2114B97A}" type="slidenum">
              <a:rPr lang="en-US" smtClean="0"/>
              <a:pPr/>
              <a:t>‹#›</a:t>
            </a:fld>
            <a:endParaRPr lang="en-US"/>
          </a:p>
        </p:txBody>
      </p:sp>
    </p:spTree>
    <p:extLst>
      <p:ext uri="{BB962C8B-B14F-4D97-AF65-F5344CB8AC3E}">
        <p14:creationId xmlns:p14="http://schemas.microsoft.com/office/powerpoint/2010/main" val="3779338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5"/>
          </p:nvPr>
        </p:nvSpPr>
        <p:spPr/>
        <p:txBody>
          <a:bodyPr/>
          <a:lstStyle/>
          <a:p>
            <a:fld id="{33BFF322-D4C6-4705-80B2-EA0C2114B97A}" type="slidenum">
              <a:rPr lang="en-US" smtClean="0"/>
              <a:pPr/>
              <a:t>2</a:t>
            </a:fld>
            <a:endParaRPr lang="en-US"/>
          </a:p>
        </p:txBody>
      </p:sp>
    </p:spTree>
    <p:extLst>
      <p:ext uri="{BB962C8B-B14F-4D97-AF65-F5344CB8AC3E}">
        <p14:creationId xmlns:p14="http://schemas.microsoft.com/office/powerpoint/2010/main" val="323144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5"/>
          </p:nvPr>
        </p:nvSpPr>
        <p:spPr/>
        <p:txBody>
          <a:bodyPr/>
          <a:lstStyle/>
          <a:p>
            <a:fld id="{33BFF322-D4C6-4705-80B2-EA0C2114B97A}" type="slidenum">
              <a:rPr lang="en-US" smtClean="0"/>
              <a:pPr/>
              <a:t>3</a:t>
            </a:fld>
            <a:endParaRPr lang="en-US"/>
          </a:p>
        </p:txBody>
      </p:sp>
    </p:spTree>
    <p:extLst>
      <p:ext uri="{BB962C8B-B14F-4D97-AF65-F5344CB8AC3E}">
        <p14:creationId xmlns:p14="http://schemas.microsoft.com/office/powerpoint/2010/main" val="672060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5"/>
          </p:nvPr>
        </p:nvSpPr>
        <p:spPr/>
        <p:txBody>
          <a:bodyPr/>
          <a:lstStyle/>
          <a:p>
            <a:fld id="{33BFF322-D4C6-4705-80B2-EA0C2114B97A}" type="slidenum">
              <a:rPr lang="en-US" smtClean="0"/>
              <a:pPr/>
              <a:t>4</a:t>
            </a:fld>
            <a:endParaRPr lang="en-US"/>
          </a:p>
        </p:txBody>
      </p:sp>
    </p:spTree>
    <p:extLst>
      <p:ext uri="{BB962C8B-B14F-4D97-AF65-F5344CB8AC3E}">
        <p14:creationId xmlns:p14="http://schemas.microsoft.com/office/powerpoint/2010/main" val="25042413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5"/>
          </p:nvPr>
        </p:nvSpPr>
        <p:spPr/>
        <p:txBody>
          <a:bodyPr/>
          <a:lstStyle/>
          <a:p>
            <a:fld id="{33BFF322-D4C6-4705-80B2-EA0C2114B97A}" type="slidenum">
              <a:rPr lang="en-US" smtClean="0"/>
              <a:pPr/>
              <a:t>5</a:t>
            </a:fld>
            <a:endParaRPr lang="en-US"/>
          </a:p>
        </p:txBody>
      </p:sp>
    </p:spTree>
    <p:extLst>
      <p:ext uri="{BB962C8B-B14F-4D97-AF65-F5344CB8AC3E}">
        <p14:creationId xmlns:p14="http://schemas.microsoft.com/office/powerpoint/2010/main" val="493802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5"/>
          </p:nvPr>
        </p:nvSpPr>
        <p:spPr/>
        <p:txBody>
          <a:bodyPr/>
          <a:lstStyle/>
          <a:p>
            <a:fld id="{33BFF322-D4C6-4705-80B2-EA0C2114B97A}" type="slidenum">
              <a:rPr lang="en-US" smtClean="0"/>
              <a:pPr/>
              <a:t>6</a:t>
            </a:fld>
            <a:endParaRPr lang="en-US"/>
          </a:p>
        </p:txBody>
      </p:sp>
    </p:spTree>
    <p:extLst>
      <p:ext uri="{BB962C8B-B14F-4D97-AF65-F5344CB8AC3E}">
        <p14:creationId xmlns:p14="http://schemas.microsoft.com/office/powerpoint/2010/main" val="2632890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5"/>
          </p:nvPr>
        </p:nvSpPr>
        <p:spPr/>
        <p:txBody>
          <a:bodyPr/>
          <a:lstStyle/>
          <a:p>
            <a:fld id="{33BFF322-D4C6-4705-80B2-EA0C2114B97A}" type="slidenum">
              <a:rPr lang="en-US" smtClean="0"/>
              <a:pPr/>
              <a:t>7</a:t>
            </a:fld>
            <a:endParaRPr lang="en-US"/>
          </a:p>
        </p:txBody>
      </p:sp>
    </p:spTree>
    <p:extLst>
      <p:ext uri="{BB962C8B-B14F-4D97-AF65-F5344CB8AC3E}">
        <p14:creationId xmlns:p14="http://schemas.microsoft.com/office/powerpoint/2010/main" val="1820667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32DEC02-EF57-47C1-88F7-AA66B01A5C62}" type="datetimeFigureOut">
              <a:rPr lang="en-US" smtClean="0"/>
              <a:pPr/>
              <a:t>10/29/2023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2DEC02-EF57-47C1-88F7-AA66B01A5C62}" type="datetimeFigureOut">
              <a:rPr lang="en-US" smtClean="0"/>
              <a:pPr/>
              <a:t>10/29/2023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2DEC02-EF57-47C1-88F7-AA66B01A5C62}" type="datetimeFigureOut">
              <a:rPr lang="en-US" smtClean="0"/>
              <a:pPr/>
              <a:t>10/29/2023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2DEC02-EF57-47C1-88F7-AA66B01A5C62}" type="datetimeFigureOut">
              <a:rPr lang="en-US" smtClean="0"/>
              <a:pPr/>
              <a:t>10/29/2023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2DEC02-EF57-47C1-88F7-AA66B01A5C62}" type="datetimeFigureOut">
              <a:rPr lang="en-US" smtClean="0"/>
              <a:pPr/>
              <a:t>10/29/2023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32DEC02-EF57-47C1-88F7-AA66B01A5C62}" type="datetimeFigureOut">
              <a:rPr lang="en-US" smtClean="0"/>
              <a:pPr/>
              <a:t>10/29/2023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32DEC02-EF57-47C1-88F7-AA66B01A5C62}" type="datetimeFigureOut">
              <a:rPr lang="en-US" smtClean="0"/>
              <a:pPr/>
              <a:t>10/29/2023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32DEC02-EF57-47C1-88F7-AA66B01A5C62}" type="datetimeFigureOut">
              <a:rPr lang="en-US" smtClean="0"/>
              <a:pPr/>
              <a:t>10/29/2023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2DEC02-EF57-47C1-88F7-AA66B01A5C62}" type="datetimeFigureOut">
              <a:rPr lang="en-US" smtClean="0"/>
              <a:pPr/>
              <a:t>10/29/2023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2DEC02-EF57-47C1-88F7-AA66B01A5C62}" type="datetimeFigureOut">
              <a:rPr lang="en-US" smtClean="0"/>
              <a:pPr/>
              <a:t>10/29/2023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2DEC02-EF57-47C1-88F7-AA66B01A5C62}" type="datetimeFigureOut">
              <a:rPr lang="en-US" smtClean="0"/>
              <a:pPr/>
              <a:t>10/29/2023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2DEC02-EF57-47C1-88F7-AA66B01A5C62}" type="datetimeFigureOut">
              <a:rPr lang="en-US" smtClean="0"/>
              <a:pPr/>
              <a:t>10/29/2023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09D8EE-1C58-4967-B84E-712E501975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ower point praise 33.jpg"/>
          <p:cNvPicPr>
            <a:picLocks noChangeAspect="1"/>
          </p:cNvPicPr>
          <p:nvPr/>
        </p:nvPicPr>
        <p:blipFill>
          <a:blip r:embed="rId2" cstate="print"/>
          <a:stretch>
            <a:fillRect/>
          </a:stretch>
        </p:blipFill>
        <p:spPr>
          <a:xfrm>
            <a:off x="0" y="0"/>
            <a:ext cx="9144000" cy="6858000"/>
          </a:xfrm>
          <a:prstGeom prst="rect">
            <a:avLst/>
          </a:prstGeom>
        </p:spPr>
      </p:pic>
      <p:pic>
        <p:nvPicPr>
          <p:cNvPr id="3" name="Picture 2" descr="power point praise LOGO .png"/>
          <p:cNvPicPr>
            <a:picLocks noChangeAspect="1"/>
          </p:cNvPicPr>
          <p:nvPr/>
        </p:nvPicPr>
        <p:blipFill>
          <a:blip r:embed="rId3"/>
          <a:stretch>
            <a:fillRect/>
          </a:stretch>
        </p:blipFill>
        <p:spPr>
          <a:xfrm>
            <a:off x="2057400" y="4244486"/>
            <a:ext cx="4953000" cy="2037297"/>
          </a:xfrm>
          <a:prstGeom prst="rect">
            <a:avLst/>
          </a:prstGeom>
        </p:spPr>
      </p:pic>
      <p:sp>
        <p:nvSpPr>
          <p:cNvPr id="4" name="Rectangle 3"/>
          <p:cNvSpPr/>
          <p:nvPr/>
        </p:nvSpPr>
        <p:spPr>
          <a:xfrm>
            <a:off x="0" y="152400"/>
            <a:ext cx="9144000" cy="2169825"/>
          </a:xfrm>
          <a:prstGeom prst="rect">
            <a:avLst/>
          </a:prstGeom>
        </p:spPr>
        <p:txBody>
          <a:bodyPr wrap="square">
            <a:spAutoFit/>
          </a:bodyPr>
          <a:lstStyle/>
          <a:p>
            <a:pPr algn="ctr" rtl="1">
              <a:lnSpc>
                <a:spcPct val="150000"/>
              </a:lnSpc>
            </a:pPr>
            <a:r>
              <a:rPr lang="ar-EG" sz="5400" b="1" dirty="0"/>
              <a:t>تـرنيــمة</a:t>
            </a:r>
          </a:p>
          <a:p>
            <a:pPr algn="ctr" rtl="1"/>
            <a:r>
              <a:rPr lang="ar-EG" sz="5400" b="1" dirty="0"/>
              <a:t>في ناس كتير عَلى اِسمك</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3"/>
          <a:stretch>
            <a:fillRect/>
          </a:stretch>
        </p:blipFill>
        <p:spPr>
          <a:xfrm>
            <a:off x="0" y="0"/>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762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ar-EG" sz="2800" b="1" i="0" u="none" strike="noStrike" kern="0" cap="none" spc="0" normalizeH="0" baseline="0" noProof="0" dirty="0">
                <a:ln>
                  <a:noFill/>
                </a:ln>
                <a:solidFill>
                  <a:srgbClr val="000000"/>
                </a:solidFill>
                <a:effectLst/>
                <a:uLnTx/>
                <a:uFillTx/>
                <a:latin typeface="Arial"/>
                <a:ea typeface="+mj-ea"/>
                <a:cs typeface="Arial"/>
              </a:rPr>
              <a:t>1- </a:t>
            </a:r>
            <a:r>
              <a:rPr kumimoji="0" lang="ar-EG" b="1" i="0" u="none" strike="noStrike" kern="1200" cap="none" spc="0" normalizeH="0" baseline="0" noProof="0" dirty="0">
                <a:ln>
                  <a:noFill/>
                </a:ln>
                <a:solidFill>
                  <a:prstClr val="black"/>
                </a:solidFill>
                <a:effectLst/>
                <a:uLnTx/>
                <a:uFillTx/>
                <a:latin typeface="Calibri"/>
                <a:ea typeface="+mj-ea"/>
                <a:cs typeface="+mn-cs"/>
              </a:rPr>
              <a:t>(في ناس كتير عَلى اِسمك وهُمَ </a:t>
            </a:r>
            <a:r>
              <a:rPr kumimoji="0" lang="ar-EG" b="1" i="0" u="none" strike="noStrike" kern="1200" cap="none" spc="0" normalizeH="0" baseline="0" noProof="0" dirty="0" err="1">
                <a:ln>
                  <a:noFill/>
                </a:ln>
                <a:solidFill>
                  <a:prstClr val="black"/>
                </a:solidFill>
                <a:effectLst/>
                <a:uLnTx/>
                <a:uFillTx/>
                <a:latin typeface="Calibri"/>
                <a:ea typeface="+mj-ea"/>
                <a:cs typeface="+mn-cs"/>
              </a:rPr>
              <a:t>جَاهلينك</a:t>
            </a:r>
            <a:br>
              <a:rPr kumimoji="0" lang="ar-EG" b="1" i="0" u="none" strike="noStrike" kern="1200" cap="none" spc="0" normalizeH="0" baseline="0" noProof="0" dirty="0">
                <a:ln>
                  <a:noFill/>
                </a:ln>
                <a:solidFill>
                  <a:prstClr val="black"/>
                </a:solidFill>
                <a:effectLst/>
                <a:uLnTx/>
                <a:uFillTx/>
                <a:latin typeface="Calibri"/>
                <a:ea typeface="+mj-ea"/>
                <a:cs typeface="+mn-cs"/>
              </a:rPr>
            </a:br>
            <a:r>
              <a:rPr kumimoji="0" lang="ar-EG" b="1" i="0" u="none" strike="noStrike" kern="1200" cap="none" spc="0" normalizeH="0" baseline="0" noProof="0" dirty="0">
                <a:ln>
                  <a:noFill/>
                </a:ln>
                <a:solidFill>
                  <a:prstClr val="black"/>
                </a:solidFill>
                <a:effectLst/>
                <a:uLnTx/>
                <a:uFillTx/>
                <a:latin typeface="Calibri"/>
                <a:ea typeface="+mj-ea"/>
                <a:cs typeface="+mn-cs"/>
              </a:rPr>
              <a:t>وناس أكتر بالاسم لَك وبتُعبُــــد غِيـــــرَك)</a:t>
            </a:r>
            <a:r>
              <a:rPr kumimoji="0" lang="ar-EG" sz="2800" b="1" i="0" u="none" strike="noStrike" kern="1200" cap="none" spc="0" normalizeH="0" baseline="0" noProof="0" dirty="0">
                <a:ln>
                  <a:noFill/>
                </a:ln>
                <a:solidFill>
                  <a:prstClr val="black"/>
                </a:solidFill>
                <a:effectLst/>
                <a:uLnTx/>
                <a:uFillTx/>
                <a:latin typeface="Calibri"/>
                <a:ea typeface="+mj-ea"/>
                <a:cs typeface="+mn-cs"/>
              </a:rPr>
              <a:t>2</a:t>
            </a:r>
            <a:br>
              <a:rPr kumimoji="0" lang="ar-EG" b="1" i="0" u="none" strike="noStrike" kern="1200" cap="none" spc="0" normalizeH="0" baseline="0" noProof="0" dirty="0">
                <a:ln>
                  <a:noFill/>
                </a:ln>
                <a:solidFill>
                  <a:prstClr val="black"/>
                </a:solidFill>
                <a:effectLst/>
                <a:uLnTx/>
                <a:uFillTx/>
                <a:latin typeface="Calibri"/>
                <a:ea typeface="+mj-ea"/>
                <a:cs typeface="+mn-cs"/>
              </a:rPr>
            </a:br>
            <a:r>
              <a:rPr kumimoji="0" lang="ar-EG" b="1" i="0" u="none" strike="noStrike" kern="1200" cap="none" spc="0" normalizeH="0" baseline="0" noProof="0" dirty="0">
                <a:ln>
                  <a:noFill/>
                </a:ln>
                <a:solidFill>
                  <a:prstClr val="black"/>
                </a:solidFill>
                <a:effectLst/>
                <a:uLnTx/>
                <a:uFillTx/>
                <a:latin typeface="Calibri"/>
                <a:ea typeface="+mj-ea"/>
                <a:cs typeface="+mn-cs"/>
              </a:rPr>
              <a:t>(وناس </a:t>
            </a:r>
            <a:r>
              <a:rPr kumimoji="0" lang="ar-EG" b="1" i="0" u="none" strike="noStrike" kern="1200" cap="none" spc="0" normalizeH="0" baseline="0" noProof="0" dirty="0" err="1">
                <a:ln>
                  <a:noFill/>
                </a:ln>
                <a:solidFill>
                  <a:prstClr val="black"/>
                </a:solidFill>
                <a:effectLst/>
                <a:uLnTx/>
                <a:uFillTx/>
                <a:latin typeface="Calibri"/>
                <a:ea typeface="+mj-ea"/>
                <a:cs typeface="+mn-cs"/>
              </a:rPr>
              <a:t>تانيين</a:t>
            </a:r>
            <a:r>
              <a:rPr kumimoji="0" lang="ar-EG" b="1" i="0" u="none" strike="noStrike" kern="1200" cap="none" spc="0" normalizeH="0" baseline="0" noProof="0" dirty="0">
                <a:ln>
                  <a:noFill/>
                </a:ln>
                <a:solidFill>
                  <a:prstClr val="black"/>
                </a:solidFill>
                <a:effectLst/>
                <a:uLnTx/>
                <a:uFillTx/>
                <a:latin typeface="Calibri"/>
                <a:ea typeface="+mj-ea"/>
                <a:cs typeface="+mn-cs"/>
              </a:rPr>
              <a:t> تِشتـــاق لَك وتتمَنَّى تجيلَك)</a:t>
            </a:r>
            <a:r>
              <a:rPr kumimoji="0" lang="ar-EG" sz="3200" b="1" i="0" u="none" strike="noStrike" kern="1200" cap="none" spc="0" normalizeH="0" baseline="0" noProof="0" dirty="0">
                <a:ln>
                  <a:noFill/>
                </a:ln>
                <a:solidFill>
                  <a:prstClr val="black"/>
                </a:solidFill>
                <a:effectLst/>
                <a:uLnTx/>
                <a:uFillTx/>
                <a:latin typeface="Calibri"/>
                <a:ea typeface="+mj-ea"/>
                <a:cs typeface="+mn-cs"/>
              </a:rPr>
              <a:t>2</a:t>
            </a:r>
            <a:br>
              <a:rPr kumimoji="0" lang="ar-EG" b="1" i="0" u="none" strike="noStrike" kern="1200" cap="none" spc="0" normalizeH="0" baseline="0" noProof="0" dirty="0">
                <a:ln>
                  <a:noFill/>
                </a:ln>
                <a:solidFill>
                  <a:prstClr val="black"/>
                </a:solidFill>
                <a:effectLst/>
                <a:uLnTx/>
                <a:uFillTx/>
                <a:latin typeface="Calibri"/>
                <a:ea typeface="+mj-ea"/>
                <a:cs typeface="+mn-cs"/>
              </a:rPr>
            </a:br>
            <a:r>
              <a:rPr kumimoji="0" lang="ar-EG" b="1" i="0" u="none" strike="noStrike" kern="1200" cap="none" spc="0" normalizeH="0" baseline="0" noProof="0" dirty="0">
                <a:ln>
                  <a:noFill/>
                </a:ln>
                <a:solidFill>
                  <a:prstClr val="black"/>
                </a:solidFill>
                <a:effectLst/>
                <a:uLnTx/>
                <a:uFillTx/>
                <a:latin typeface="Calibri"/>
                <a:ea typeface="+mj-ea"/>
                <a:cs typeface="+mn-cs"/>
              </a:rPr>
              <a:t>وناس هنا </a:t>
            </a:r>
            <a:r>
              <a:rPr kumimoji="0" lang="ar-EG" b="1" i="0" u="none" strike="noStrike" kern="1200" cap="none" spc="0" normalizeH="0" baseline="0" noProof="0" dirty="0" err="1">
                <a:ln>
                  <a:noFill/>
                </a:ln>
                <a:solidFill>
                  <a:prstClr val="black"/>
                </a:solidFill>
                <a:effectLst/>
                <a:uLnTx/>
                <a:uFillTx/>
                <a:latin typeface="Calibri"/>
                <a:ea typeface="+mj-ea"/>
                <a:cs typeface="+mn-cs"/>
              </a:rPr>
              <a:t>وعَايشين</a:t>
            </a:r>
            <a:r>
              <a:rPr kumimoji="0" lang="ar-EG" b="1" i="0" u="none" strike="noStrike" kern="1200" cap="none" spc="0" normalizeH="0" baseline="0" noProof="0" dirty="0">
                <a:ln>
                  <a:noFill/>
                </a:ln>
                <a:solidFill>
                  <a:prstClr val="black"/>
                </a:solidFill>
                <a:effectLst/>
                <a:uLnTx/>
                <a:uFillTx/>
                <a:latin typeface="Calibri"/>
                <a:ea typeface="+mj-ea"/>
                <a:cs typeface="+mn-cs"/>
              </a:rPr>
              <a:t> لَك وتمُوت وَلا تهينك</a:t>
            </a:r>
          </a:p>
          <a:p>
            <a:pPr rtl="1"/>
            <a:br>
              <a:rPr kumimoji="0" lang="ar-EG" sz="1400" b="1" i="0" u="none" strike="noStrike" kern="1200" cap="none" spc="0" normalizeH="0" baseline="0" noProof="0" dirty="0">
                <a:ln>
                  <a:noFill/>
                </a:ln>
                <a:solidFill>
                  <a:prstClr val="black"/>
                </a:solidFill>
                <a:effectLst/>
                <a:uLnTx/>
                <a:uFillTx/>
                <a:latin typeface="Calibri"/>
                <a:ea typeface="+mj-ea"/>
                <a:cs typeface="+mn-cs"/>
              </a:rPr>
            </a:br>
            <a:r>
              <a:rPr kumimoji="0" lang="en-US" sz="2800" b="1" i="0" u="none" strike="noStrike" kern="1200" cap="none" spc="0" normalizeH="0" baseline="0" noProof="0" dirty="0">
                <a:ln>
                  <a:noFill/>
                </a:ln>
                <a:solidFill>
                  <a:srgbClr val="FF0000"/>
                </a:solidFill>
                <a:effectLst/>
                <a:uLnTx/>
                <a:uFillTx/>
                <a:latin typeface="Calibri"/>
                <a:ea typeface="+mj-ea"/>
                <a:cs typeface="+mn-cs"/>
              </a:rPr>
              <a:t>(fi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nas</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kteer</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aala</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esmak</a:t>
            </a:r>
            <a:r>
              <a:rPr kumimoji="0" lang="en-US" sz="2800" b="1" i="0" u="none" strike="noStrike" kern="1200" cap="none" spc="0" normalizeH="0" baseline="0" noProof="0" dirty="0">
                <a:ln>
                  <a:noFill/>
                </a:ln>
                <a:solidFill>
                  <a:srgbClr val="FF0000"/>
                </a:solidFill>
                <a:effectLst/>
                <a:uLnTx/>
                <a:uFillTx/>
                <a:latin typeface="Calibri"/>
                <a:ea typeface="+mj-ea"/>
                <a:cs typeface="+mn-cs"/>
              </a:rPr>
              <a:t> we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homma</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jahleenak</a:t>
            </a:r>
            <a:br>
              <a:rPr kumimoji="0" lang="en-US" sz="2800" b="1" i="0" u="none" strike="noStrike" kern="1200" cap="none" spc="0" normalizeH="0" baseline="0" noProof="0" dirty="0">
                <a:ln>
                  <a:noFill/>
                </a:ln>
                <a:solidFill>
                  <a:srgbClr val="FF0000"/>
                </a:solidFill>
                <a:effectLst/>
                <a:uLnTx/>
                <a:uFillTx/>
                <a:latin typeface="Calibri"/>
                <a:ea typeface="+mj-ea"/>
                <a:cs typeface="+mn-cs"/>
              </a:rPr>
            </a:br>
            <a:r>
              <a:rPr kumimoji="0" lang="en-US" sz="2800" b="1" i="0" u="none" strike="noStrike" kern="1200" cap="none" spc="0" normalizeH="0" baseline="0" noProof="0" dirty="0">
                <a:ln>
                  <a:noFill/>
                </a:ln>
                <a:solidFill>
                  <a:srgbClr val="FF0000"/>
                </a:solidFill>
                <a:effectLst/>
                <a:uLnTx/>
                <a:uFillTx/>
                <a:latin typeface="Calibri"/>
                <a:ea typeface="+mj-ea"/>
                <a:cs typeface="+mn-cs"/>
              </a:rPr>
              <a:t>we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nas</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aktar</a:t>
            </a:r>
            <a:r>
              <a:rPr kumimoji="0" lang="en-US" sz="2800" b="1" i="0" u="none" strike="noStrike" kern="1200" cap="none" spc="0" normalizeH="0" baseline="0" noProof="0" dirty="0">
                <a:ln>
                  <a:noFill/>
                </a:ln>
                <a:solidFill>
                  <a:srgbClr val="FF0000"/>
                </a:solidFill>
                <a:effectLst/>
                <a:uLnTx/>
                <a:uFillTx/>
                <a:latin typeface="Calibri"/>
                <a:ea typeface="+mj-ea"/>
                <a:cs typeface="+mn-cs"/>
              </a:rPr>
              <a:t> bel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esm</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lak</a:t>
            </a:r>
            <a:r>
              <a:rPr kumimoji="0" lang="en-US" sz="2800" b="1" i="0" u="none" strike="noStrike" kern="1200" cap="none" spc="0" normalizeH="0" baseline="0" noProof="0" dirty="0">
                <a:ln>
                  <a:noFill/>
                </a:ln>
                <a:solidFill>
                  <a:srgbClr val="FF0000"/>
                </a:solidFill>
                <a:effectLst/>
                <a:uLnTx/>
                <a:uFillTx/>
                <a:latin typeface="Calibri"/>
                <a:ea typeface="+mj-ea"/>
                <a:cs typeface="+mn-cs"/>
              </a:rPr>
              <a:t> web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toabod</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gherak</a:t>
            </a:r>
            <a:r>
              <a:rPr kumimoji="0" lang="en-US" sz="2800" b="1" i="0" u="none" strike="noStrike" kern="1200" cap="none" spc="0" normalizeH="0" baseline="0" noProof="0" dirty="0">
                <a:ln>
                  <a:noFill/>
                </a:ln>
                <a:solidFill>
                  <a:srgbClr val="FF0000"/>
                </a:solidFill>
                <a:effectLst/>
                <a:uLnTx/>
                <a:uFillTx/>
                <a:latin typeface="Calibri"/>
                <a:ea typeface="+mj-ea"/>
                <a:cs typeface="+mn-cs"/>
              </a:rPr>
              <a:t>)2</a:t>
            </a:r>
            <a:br>
              <a:rPr kumimoji="0" lang="en-US" sz="2800" b="1" i="0" u="none" strike="noStrike" kern="1200" cap="none" spc="0" normalizeH="0" baseline="0" noProof="0" dirty="0">
                <a:ln>
                  <a:noFill/>
                </a:ln>
                <a:solidFill>
                  <a:srgbClr val="FF0000"/>
                </a:solidFill>
                <a:effectLst/>
                <a:uLnTx/>
                <a:uFillTx/>
                <a:latin typeface="Calibri"/>
                <a:ea typeface="+mj-ea"/>
                <a:cs typeface="+mn-cs"/>
              </a:rPr>
            </a:br>
            <a:r>
              <a:rPr kumimoji="0" lang="en-US" sz="2800" b="1" i="0" u="none" strike="noStrike" kern="1200" cap="none" spc="0" normalizeH="0" baseline="0" noProof="0" dirty="0">
                <a:ln>
                  <a:noFill/>
                </a:ln>
                <a:solidFill>
                  <a:srgbClr val="FF0000"/>
                </a:solidFill>
                <a:effectLst/>
                <a:uLnTx/>
                <a:uFillTx/>
                <a:latin typeface="Calibri"/>
                <a:ea typeface="+mj-ea"/>
                <a:cs typeface="+mn-cs"/>
              </a:rPr>
              <a:t>(we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nas</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tanyeen</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teshtaalak</a:t>
            </a:r>
            <a:r>
              <a:rPr kumimoji="0" lang="en-US" sz="2800" b="1" i="0" u="none" strike="noStrike" kern="1200" cap="none" spc="0" normalizeH="0" baseline="0" noProof="0" dirty="0">
                <a:ln>
                  <a:noFill/>
                </a:ln>
                <a:solidFill>
                  <a:srgbClr val="FF0000"/>
                </a:solidFill>
                <a:effectLst/>
                <a:uLnTx/>
                <a:uFillTx/>
                <a:latin typeface="Calibri"/>
                <a:ea typeface="+mj-ea"/>
                <a:cs typeface="+mn-cs"/>
              </a:rPr>
              <a:t> we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tetmanna</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tjeelak</a:t>
            </a:r>
            <a:r>
              <a:rPr kumimoji="0" lang="en-US" sz="2800" b="1" i="0" u="none" strike="noStrike" kern="1200" cap="none" spc="0" normalizeH="0" baseline="0" noProof="0" dirty="0">
                <a:ln>
                  <a:noFill/>
                </a:ln>
                <a:solidFill>
                  <a:srgbClr val="FF0000"/>
                </a:solidFill>
                <a:effectLst/>
                <a:uLnTx/>
                <a:uFillTx/>
                <a:latin typeface="Calibri"/>
                <a:ea typeface="+mj-ea"/>
                <a:cs typeface="+mn-cs"/>
              </a:rPr>
              <a:t>)2</a:t>
            </a:r>
            <a:br>
              <a:rPr kumimoji="0" lang="en-US" sz="2800" b="1" i="0" u="none" strike="noStrike" kern="1200" cap="none" spc="0" normalizeH="0" baseline="0" noProof="0" dirty="0">
                <a:ln>
                  <a:noFill/>
                </a:ln>
                <a:solidFill>
                  <a:srgbClr val="FF0000"/>
                </a:solidFill>
                <a:effectLst/>
                <a:uLnTx/>
                <a:uFillTx/>
                <a:latin typeface="Calibri"/>
                <a:ea typeface="+mj-ea"/>
                <a:cs typeface="+mn-cs"/>
              </a:rPr>
            </a:br>
            <a:r>
              <a:rPr kumimoji="0" lang="en-US" sz="2800" b="1" i="0" u="none" strike="noStrike" kern="1200" cap="none" spc="0" normalizeH="0" baseline="0" noProof="0" dirty="0">
                <a:ln>
                  <a:noFill/>
                </a:ln>
                <a:solidFill>
                  <a:srgbClr val="FF0000"/>
                </a:solidFill>
                <a:effectLst/>
                <a:uLnTx/>
                <a:uFillTx/>
                <a:latin typeface="Calibri"/>
                <a:ea typeface="+mj-ea"/>
                <a:cs typeface="+mn-cs"/>
              </a:rPr>
              <a:t>we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nas</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hena</a:t>
            </a:r>
            <a:r>
              <a:rPr kumimoji="0" lang="en-US" sz="2800" b="1" i="0" u="none" strike="noStrike" kern="1200" cap="none" spc="0" normalizeH="0" baseline="0" noProof="0" dirty="0">
                <a:ln>
                  <a:noFill/>
                </a:ln>
                <a:solidFill>
                  <a:srgbClr val="FF0000"/>
                </a:solidFill>
                <a:effectLst/>
                <a:uLnTx/>
                <a:uFillTx/>
                <a:latin typeface="Calibri"/>
                <a:ea typeface="+mj-ea"/>
                <a:cs typeface="+mn-cs"/>
              </a:rPr>
              <a:t> we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aayesheen</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lak</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wetmot</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wala</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tehinak</a:t>
            </a:r>
            <a:br>
              <a:rPr kumimoji="0" lang="en-US" sz="900" b="1" i="0" u="none" strike="noStrike" kern="1200" cap="none" spc="0" normalizeH="0" baseline="0" noProof="0" dirty="0">
                <a:ln>
                  <a:noFill/>
                </a:ln>
                <a:solidFill>
                  <a:prstClr val="black"/>
                </a:solidFill>
                <a:effectLst/>
                <a:uLnTx/>
                <a:uFillTx/>
                <a:latin typeface="Calibri"/>
                <a:ea typeface="+mj-ea"/>
                <a:cs typeface="+mn-cs"/>
              </a:rPr>
            </a:br>
            <a:br>
              <a:rPr kumimoji="0" lang="en-US" sz="900" b="1" i="0" u="none" strike="noStrike" kern="1200" cap="none" spc="0" normalizeH="0" baseline="0" noProof="0" dirty="0">
                <a:ln>
                  <a:noFill/>
                </a:ln>
                <a:solidFill>
                  <a:prstClr val="black"/>
                </a:solidFill>
                <a:effectLst/>
                <a:uLnTx/>
                <a:uFillTx/>
                <a:latin typeface="Calibri"/>
                <a:ea typeface="+mj-ea"/>
                <a:cs typeface="+mn-cs"/>
              </a:rPr>
            </a:br>
            <a:r>
              <a:rPr kumimoji="0" lang="en-US" sz="2800" b="1" i="0" u="none" strike="noStrike" kern="1200" cap="none" spc="0" normalizeH="0" baseline="0" noProof="0" dirty="0">
                <a:ln>
                  <a:noFill/>
                </a:ln>
                <a:solidFill>
                  <a:prstClr val="black"/>
                </a:solidFill>
                <a:effectLst/>
                <a:uLnTx/>
                <a:uFillTx/>
                <a:latin typeface="Calibri"/>
                <a:ea typeface="+mj-ea"/>
                <a:cs typeface="+mn-cs"/>
              </a:rPr>
              <a:t>There are people named after You but they do not</a:t>
            </a:r>
          </a:p>
          <a:p>
            <a:pPr rtl="1"/>
            <a:r>
              <a:rPr kumimoji="0" lang="en-US" sz="2800" b="1" i="0" u="none" strike="noStrike" kern="1200" cap="none" spc="0" normalizeH="0" baseline="0" noProof="0" dirty="0">
                <a:ln>
                  <a:noFill/>
                </a:ln>
                <a:solidFill>
                  <a:prstClr val="black"/>
                </a:solidFill>
                <a:effectLst/>
                <a:uLnTx/>
                <a:uFillTx/>
                <a:latin typeface="Calibri"/>
                <a:ea typeface="+mj-ea"/>
                <a:cs typeface="+mn-cs"/>
              </a:rPr>
              <a:t> know You, they worship another. Others long to come </a:t>
            </a:r>
          </a:p>
          <a:p>
            <a:pPr rtl="1"/>
            <a:r>
              <a:rPr kumimoji="0" lang="en-US" sz="2800" b="1" i="0" u="none" strike="noStrike" kern="1200" cap="none" spc="0" normalizeH="0" baseline="0" noProof="0" dirty="0">
                <a:ln>
                  <a:noFill/>
                </a:ln>
                <a:solidFill>
                  <a:prstClr val="black"/>
                </a:solidFill>
                <a:effectLst/>
                <a:uLnTx/>
                <a:uFillTx/>
                <a:latin typeface="Calibri"/>
                <a:ea typeface="+mj-ea"/>
                <a:cs typeface="+mn-cs"/>
              </a:rPr>
              <a:t>to You and others will never deny You.</a:t>
            </a:r>
            <a:endParaRPr lang="ar-EG" sz="800" b="1" dirty="0">
              <a:cs typeface="+mn-cs"/>
            </a:endParaRPr>
          </a:p>
        </p:txBody>
      </p:sp>
    </p:spTree>
    <p:extLst>
      <p:ext uri="{BB962C8B-B14F-4D97-AF65-F5344CB8AC3E}">
        <p14:creationId xmlns:p14="http://schemas.microsoft.com/office/powerpoint/2010/main" val="1817949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3"/>
          <a:stretch>
            <a:fillRect/>
          </a:stretch>
        </p:blipFill>
        <p:spPr>
          <a:xfrm>
            <a:off x="0" y="0"/>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1524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ar-EG" sz="3600" b="1" i="0" u="none" strike="noStrike" kern="1200" cap="none" spc="0" normalizeH="0" baseline="0" noProof="0" dirty="0">
                <a:ln>
                  <a:noFill/>
                </a:ln>
                <a:solidFill>
                  <a:srgbClr val="005024"/>
                </a:solidFill>
                <a:effectLst/>
                <a:uLnTx/>
                <a:uFillTx/>
                <a:latin typeface="Calibri"/>
                <a:ea typeface="+mj-ea"/>
                <a:cs typeface="+mn-cs"/>
              </a:rPr>
              <a:t>القرار:</a:t>
            </a:r>
            <a:br>
              <a:rPr kumimoji="0" lang="ar-EG" sz="3600" b="1" i="0" u="none" strike="noStrike" kern="1200" cap="none" spc="0" normalizeH="0" baseline="0" noProof="0" dirty="0">
                <a:ln>
                  <a:noFill/>
                </a:ln>
                <a:solidFill>
                  <a:srgbClr val="005024"/>
                </a:solidFill>
                <a:effectLst/>
                <a:uLnTx/>
                <a:uFillTx/>
                <a:latin typeface="Calibri"/>
                <a:ea typeface="+mj-ea"/>
                <a:cs typeface="+mn-cs"/>
              </a:rPr>
            </a:br>
            <a:r>
              <a:rPr kumimoji="0" lang="ar-EG" sz="4800" b="1" i="0" u="none" strike="noStrike" kern="1200" cap="none" spc="0" normalizeH="0" baseline="0" noProof="0" dirty="0">
                <a:ln>
                  <a:noFill/>
                </a:ln>
                <a:solidFill>
                  <a:srgbClr val="005024"/>
                </a:solidFill>
                <a:effectLst/>
                <a:uLnTx/>
                <a:uFillTx/>
                <a:latin typeface="Calibri"/>
                <a:ea typeface="+mj-ea"/>
                <a:cs typeface="+mn-cs"/>
              </a:rPr>
              <a:t>(آه </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وعَايزِينـــــك</a:t>
            </a:r>
            <a:r>
              <a:rPr kumimoji="0" lang="ar-EG" sz="4800" b="1" i="0" u="none" strike="noStrike" kern="1200" cap="none" spc="0" normalizeH="0" baseline="0" noProof="0" dirty="0">
                <a:ln>
                  <a:noFill/>
                </a:ln>
                <a:solidFill>
                  <a:srgbClr val="005024"/>
                </a:solidFill>
                <a:effectLst/>
                <a:uLnTx/>
                <a:uFillTx/>
                <a:latin typeface="Calibri"/>
                <a:ea typeface="+mj-ea"/>
                <a:cs typeface="+mn-cs"/>
              </a:rPr>
              <a:t>  آه وحَابِّينـــــــــك)</a:t>
            </a:r>
            <a:r>
              <a:rPr kumimoji="0" lang="ar-EG" sz="3600" b="1" i="0" u="none" strike="noStrike" kern="1200" cap="none" spc="0" normalizeH="0" baseline="0" noProof="0" dirty="0">
                <a:ln>
                  <a:noFill/>
                </a:ln>
                <a:solidFill>
                  <a:srgbClr val="005024"/>
                </a:solidFill>
                <a:effectLst/>
                <a:uLnTx/>
                <a:uFillTx/>
                <a:latin typeface="Calibri"/>
                <a:ea typeface="+mj-ea"/>
                <a:cs typeface="+mn-cs"/>
              </a:rPr>
              <a:t>2</a:t>
            </a:r>
            <a:br>
              <a:rPr kumimoji="0" lang="ar-EG" sz="4800" b="1" i="0" u="none" strike="noStrike" kern="1200" cap="none" spc="0" normalizeH="0" baseline="0" noProof="0" dirty="0">
                <a:ln>
                  <a:noFill/>
                </a:ln>
                <a:solidFill>
                  <a:srgbClr val="005024"/>
                </a:solidFill>
                <a:effectLst/>
                <a:uLnTx/>
                <a:uFillTx/>
                <a:latin typeface="Calibri"/>
                <a:ea typeface="+mj-ea"/>
                <a:cs typeface="+mn-cs"/>
              </a:rPr>
            </a:br>
            <a:r>
              <a:rPr kumimoji="0" lang="ar-EG" sz="4800" b="1" i="0" u="none" strike="noStrike" kern="1200" cap="none" spc="0" normalizeH="0" baseline="0" noProof="0" dirty="0">
                <a:ln>
                  <a:noFill/>
                </a:ln>
                <a:solidFill>
                  <a:srgbClr val="005024"/>
                </a:solidFill>
                <a:effectLst/>
                <a:uLnTx/>
                <a:uFillTx/>
                <a:latin typeface="Calibri"/>
                <a:ea typeface="+mj-ea"/>
                <a:cs typeface="+mn-cs"/>
              </a:rPr>
              <a:t>(</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تيجي</a:t>
            </a:r>
            <a:r>
              <a:rPr kumimoji="0" lang="ar-EG" sz="4800" b="1" i="0" u="none" strike="noStrike" kern="1200" cap="none" spc="0" normalizeH="0" baseline="0" noProof="0" dirty="0">
                <a:ln>
                  <a:noFill/>
                </a:ln>
                <a:solidFill>
                  <a:srgbClr val="005024"/>
                </a:solidFill>
                <a:effectLst/>
                <a:uLnTx/>
                <a:uFillTx/>
                <a:latin typeface="Calibri"/>
                <a:ea typeface="+mj-ea"/>
                <a:cs typeface="+mn-cs"/>
              </a:rPr>
              <a:t> بَلَدنا </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تاني</a:t>
            </a:r>
            <a:r>
              <a:rPr kumimoji="0" lang="ar-EG" sz="4800" b="1" i="0" u="none" strike="noStrike" kern="1200" cap="none" spc="0" normalizeH="0" baseline="0" noProof="0" dirty="0">
                <a:ln>
                  <a:noFill/>
                </a:ln>
                <a:solidFill>
                  <a:srgbClr val="005024"/>
                </a:solidFill>
                <a:effectLst/>
                <a:uLnTx/>
                <a:uFillTx/>
                <a:latin typeface="Calibri"/>
                <a:ea typeface="+mj-ea"/>
                <a:cs typeface="+mn-cs"/>
              </a:rPr>
              <a:t>  </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تيجي</a:t>
            </a:r>
            <a:r>
              <a:rPr kumimoji="0" lang="ar-EG" sz="4800" b="1" i="0" u="none" strike="noStrike" kern="1200" cap="none" spc="0" normalizeH="0" baseline="0" noProof="0" dirty="0">
                <a:ln>
                  <a:noFill/>
                </a:ln>
                <a:solidFill>
                  <a:srgbClr val="005024"/>
                </a:solidFill>
                <a:effectLst/>
                <a:uLnTx/>
                <a:uFillTx/>
                <a:latin typeface="Calibri"/>
                <a:ea typeface="+mj-ea"/>
                <a:cs typeface="+mn-cs"/>
              </a:rPr>
              <a:t> بيوتنا </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تاني</a:t>
            </a:r>
            <a:r>
              <a:rPr kumimoji="0" lang="ar-EG" sz="4800" b="1" i="0" u="none" strike="noStrike" kern="1200" cap="none" spc="0" normalizeH="0" baseline="0" noProof="0" dirty="0">
                <a:ln>
                  <a:noFill/>
                </a:ln>
                <a:solidFill>
                  <a:srgbClr val="005024"/>
                </a:solidFill>
                <a:effectLst/>
                <a:uLnTx/>
                <a:uFillTx/>
                <a:latin typeface="Calibri"/>
                <a:ea typeface="+mj-ea"/>
                <a:cs typeface="+mn-cs"/>
              </a:rPr>
              <a:t>)</a:t>
            </a:r>
            <a:r>
              <a:rPr kumimoji="0" lang="ar-EG" sz="3600" b="1" i="0" u="none" strike="noStrike" kern="1200" cap="none" spc="0" normalizeH="0" baseline="0" noProof="0" dirty="0">
                <a:ln>
                  <a:noFill/>
                </a:ln>
                <a:solidFill>
                  <a:srgbClr val="005024"/>
                </a:solidFill>
                <a:effectLst/>
                <a:uLnTx/>
                <a:uFillTx/>
                <a:latin typeface="Calibri"/>
                <a:ea typeface="+mj-ea"/>
                <a:cs typeface="+mn-cs"/>
              </a:rPr>
              <a:t>2</a:t>
            </a:r>
            <a:br>
              <a:rPr kumimoji="0" lang="ar-EG" sz="4800" b="1" i="0" u="none" strike="noStrike" kern="1200" cap="none" spc="0" normalizeH="0" baseline="0" noProof="0" dirty="0">
                <a:ln>
                  <a:noFill/>
                </a:ln>
                <a:solidFill>
                  <a:srgbClr val="005024"/>
                </a:solidFill>
                <a:effectLst/>
                <a:uLnTx/>
                <a:uFillTx/>
                <a:latin typeface="Calibri"/>
                <a:ea typeface="+mj-ea"/>
                <a:cs typeface="+mn-cs"/>
              </a:rPr>
            </a:br>
            <a:r>
              <a:rPr kumimoji="0" lang="ar-EG" sz="4800" b="1" i="0" u="none" strike="noStrike" kern="1200" cap="none" spc="0" normalizeH="0" baseline="0" noProof="0" dirty="0">
                <a:ln>
                  <a:noFill/>
                </a:ln>
                <a:solidFill>
                  <a:srgbClr val="005024"/>
                </a:solidFill>
                <a:effectLst/>
                <a:uLnTx/>
                <a:uFillTx/>
                <a:latin typeface="Calibri"/>
                <a:ea typeface="+mj-ea"/>
                <a:cs typeface="+mn-cs"/>
              </a:rPr>
              <a:t>بالرُّوح بإنجيلــك  بالرُّوح </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بأه</a:t>
            </a:r>
            <a:r>
              <a:rPr kumimoji="0" lang="ar-EG" sz="4800" b="1" i="0" u="none" strike="noStrike" kern="1200" cap="none" spc="0" normalizeH="0" baseline="0" noProof="0" dirty="0">
                <a:ln>
                  <a:noFill/>
                </a:ln>
                <a:solidFill>
                  <a:srgbClr val="005024"/>
                </a:solidFill>
                <a:effectLst/>
                <a:uLnTx/>
                <a:uFillTx/>
                <a:latin typeface="Calibri"/>
                <a:ea typeface="+mj-ea"/>
                <a:cs typeface="+mn-cs"/>
              </a:rPr>
              <a:t> نجيلــك</a:t>
            </a:r>
          </a:p>
          <a:p>
            <a:pPr rtl="1"/>
            <a:br>
              <a:rPr kumimoji="0" lang="ar-EG" sz="2000" b="1" i="0" u="none" strike="noStrike" kern="1200" cap="none" spc="0" normalizeH="0" baseline="0" noProof="0" dirty="0">
                <a:ln>
                  <a:noFill/>
                </a:ln>
                <a:solidFill>
                  <a:srgbClr val="005024"/>
                </a:solidFill>
                <a:effectLst/>
                <a:uLnTx/>
                <a:uFillTx/>
                <a:latin typeface="Calibri"/>
                <a:ea typeface="+mj-ea"/>
                <a:cs typeface="+mn-cs"/>
              </a:rPr>
            </a:br>
            <a:r>
              <a:rPr kumimoji="0" lang="en-US" sz="3200" b="1" i="0" u="none" strike="noStrike" kern="1200" cap="none" spc="0" normalizeH="0" baseline="0" noProof="0" dirty="0">
                <a:ln>
                  <a:noFill/>
                </a:ln>
                <a:solidFill>
                  <a:srgbClr val="002060"/>
                </a:solidFill>
                <a:effectLst/>
                <a:uLnTx/>
                <a:uFillTx/>
                <a:latin typeface="Calibri"/>
                <a:ea typeface="+mj-ea"/>
                <a:cs typeface="+mn-cs"/>
              </a:rPr>
              <a:t>(aah we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aayezeenak</a:t>
            </a:r>
            <a:r>
              <a:rPr kumimoji="0" lang="en-US" sz="3200" b="1" i="0" u="none" strike="noStrike" kern="1200" cap="none" spc="0" normalizeH="0" baseline="0" noProof="0" dirty="0">
                <a:ln>
                  <a:noFill/>
                </a:ln>
                <a:solidFill>
                  <a:srgbClr val="002060"/>
                </a:solidFill>
                <a:effectLst/>
                <a:uLnTx/>
                <a:uFillTx/>
                <a:latin typeface="Calibri"/>
                <a:ea typeface="+mj-ea"/>
                <a:cs typeface="+mn-cs"/>
              </a:rPr>
              <a:t>   aah we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habbeenak</a:t>
            </a:r>
            <a:r>
              <a:rPr kumimoji="0" lang="en-US" sz="3200" b="1" i="0" u="none" strike="noStrike" kern="1200" cap="none" spc="0" normalizeH="0" baseline="0" noProof="0" dirty="0">
                <a:ln>
                  <a:noFill/>
                </a:ln>
                <a:solidFill>
                  <a:srgbClr val="002060"/>
                </a:solidFill>
                <a:effectLst/>
                <a:uLnTx/>
                <a:uFillTx/>
                <a:latin typeface="Calibri"/>
                <a:ea typeface="+mj-ea"/>
                <a:cs typeface="+mn-cs"/>
              </a:rPr>
              <a:t>)2</a:t>
            </a:r>
            <a:br>
              <a:rPr kumimoji="0" lang="en-US" sz="3200" b="1" i="0" u="none" strike="noStrike" kern="1200" cap="none" spc="0" normalizeH="0" baseline="0" noProof="0" dirty="0">
                <a:ln>
                  <a:noFill/>
                </a:ln>
                <a:solidFill>
                  <a:srgbClr val="002060"/>
                </a:solidFill>
                <a:effectLst/>
                <a:uLnTx/>
                <a:uFillTx/>
                <a:latin typeface="Calibri"/>
                <a:ea typeface="+mj-ea"/>
                <a:cs typeface="+mn-cs"/>
              </a:rPr>
            </a:br>
            <a:r>
              <a:rPr kumimoji="0" lang="en-US" sz="3200" b="1" i="0" u="none" strike="noStrike" kern="1200" cap="none" spc="0" normalizeH="0" baseline="0" noProof="0" dirty="0">
                <a:ln>
                  <a:noFill/>
                </a:ln>
                <a:solidFill>
                  <a:srgbClr val="002060"/>
                </a:solidFill>
                <a:effectLst/>
                <a:uLnTx/>
                <a:uFillTx/>
                <a:latin typeface="Calibri"/>
                <a:ea typeface="+mj-ea"/>
                <a:cs typeface="+mn-cs"/>
              </a:rPr>
              <a:t>(</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teji</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baladna</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tani</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teji</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beotna</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tani</a:t>
            </a:r>
            <a:r>
              <a:rPr kumimoji="0" lang="en-US" sz="3200" b="1" i="0" u="none" strike="noStrike" kern="1200" cap="none" spc="0" normalizeH="0" baseline="0" noProof="0" dirty="0">
                <a:ln>
                  <a:noFill/>
                </a:ln>
                <a:solidFill>
                  <a:srgbClr val="002060"/>
                </a:solidFill>
                <a:effectLst/>
                <a:uLnTx/>
                <a:uFillTx/>
                <a:latin typeface="Calibri"/>
                <a:ea typeface="+mj-ea"/>
                <a:cs typeface="+mn-cs"/>
              </a:rPr>
              <a:t>)2</a:t>
            </a:r>
            <a:br>
              <a:rPr kumimoji="0" lang="en-US" sz="3200" b="1" i="0" u="none" strike="noStrike" kern="1200" cap="none" spc="0" normalizeH="0" baseline="0" noProof="0" dirty="0">
                <a:ln>
                  <a:noFill/>
                </a:ln>
                <a:solidFill>
                  <a:srgbClr val="002060"/>
                </a:solidFill>
                <a:effectLst/>
                <a:uLnTx/>
                <a:uFillTx/>
                <a:latin typeface="Calibri"/>
                <a:ea typeface="+mj-ea"/>
                <a:cs typeface="+mn-cs"/>
              </a:rPr>
            </a:br>
            <a:r>
              <a:rPr kumimoji="0" lang="en-US" sz="3200" b="1" i="0" u="none" strike="noStrike" kern="1200" cap="none" spc="0" normalizeH="0" baseline="0" noProof="0" dirty="0" err="1">
                <a:ln>
                  <a:noFill/>
                </a:ln>
                <a:solidFill>
                  <a:srgbClr val="002060"/>
                </a:solidFill>
                <a:effectLst/>
                <a:uLnTx/>
                <a:uFillTx/>
                <a:latin typeface="Calibri"/>
                <a:ea typeface="+mj-ea"/>
                <a:cs typeface="+mn-cs"/>
              </a:rPr>
              <a:t>berroh</a:t>
            </a:r>
            <a:r>
              <a:rPr kumimoji="0" lang="en-US" sz="3200" b="1" i="0" u="none" strike="noStrike" kern="1200" cap="none" spc="0" normalizeH="0" baseline="0" noProof="0" dirty="0">
                <a:ln>
                  <a:noFill/>
                </a:ln>
                <a:solidFill>
                  <a:srgbClr val="002060"/>
                </a:solidFill>
                <a:effectLst/>
                <a:uLnTx/>
                <a:uFillTx/>
                <a:latin typeface="Calibri"/>
                <a:ea typeface="+mj-ea"/>
                <a:cs typeface="+mn-cs"/>
              </a:rPr>
              <a:t> be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enjeelak</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berroh</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baqa</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njeelak</a:t>
            </a:r>
            <a:br>
              <a:rPr kumimoji="0" lang="en-US" sz="800" b="1" i="0" u="none" strike="noStrike" kern="1200" cap="none" spc="0" normalizeH="0" baseline="0" noProof="0" dirty="0">
                <a:ln>
                  <a:noFill/>
                </a:ln>
                <a:solidFill>
                  <a:srgbClr val="005024"/>
                </a:solidFill>
                <a:effectLst/>
                <a:uLnTx/>
                <a:uFillTx/>
                <a:latin typeface="Calibri"/>
                <a:ea typeface="+mj-ea"/>
                <a:cs typeface="+mn-cs"/>
              </a:rPr>
            </a:br>
            <a:endParaRPr kumimoji="0" lang="ar-EG" sz="800" b="1" i="0" u="none" strike="noStrike" kern="1200" cap="none" spc="0" normalizeH="0" baseline="0" noProof="0" dirty="0">
              <a:ln>
                <a:noFill/>
              </a:ln>
              <a:solidFill>
                <a:srgbClr val="005024"/>
              </a:solidFill>
              <a:effectLst/>
              <a:uLnTx/>
              <a:uFillTx/>
              <a:latin typeface="Calibri"/>
              <a:ea typeface="+mj-ea"/>
              <a:cs typeface="+mn-cs"/>
            </a:endParaRPr>
          </a:p>
          <a:p>
            <a:pPr rtl="1"/>
            <a:endParaRPr lang="ar-EG" sz="800" b="1" dirty="0">
              <a:solidFill>
                <a:srgbClr val="005024"/>
              </a:solidFill>
              <a:latin typeface="Calibri"/>
              <a:cs typeface="+mn-cs"/>
            </a:endParaRPr>
          </a:p>
          <a:p>
            <a:pPr rtl="1"/>
            <a:endParaRPr kumimoji="0" lang="ar-EG" sz="200" b="1" i="0" u="none" strike="noStrike" kern="1200" cap="none" spc="0" normalizeH="0" baseline="0" noProof="0" dirty="0">
              <a:ln>
                <a:noFill/>
              </a:ln>
              <a:solidFill>
                <a:srgbClr val="005024"/>
              </a:solidFill>
              <a:effectLst/>
              <a:uLnTx/>
              <a:uFillTx/>
              <a:latin typeface="Calibri"/>
              <a:ea typeface="+mj-ea"/>
              <a:cs typeface="+mn-cs"/>
            </a:endParaRPr>
          </a:p>
          <a:p>
            <a:pPr rtl="1"/>
            <a:br>
              <a:rPr kumimoji="0" lang="en-US" sz="800" b="1" i="0" u="none" strike="noStrike" kern="1200" cap="none" spc="0" normalizeH="0" baseline="0" noProof="0" dirty="0">
                <a:ln>
                  <a:noFill/>
                </a:ln>
                <a:solidFill>
                  <a:srgbClr val="005024"/>
                </a:solidFill>
                <a:effectLst/>
                <a:uLnTx/>
                <a:uFillTx/>
                <a:latin typeface="Calibri"/>
                <a:ea typeface="+mj-ea"/>
                <a:cs typeface="+mn-cs"/>
              </a:rPr>
            </a:br>
            <a:r>
              <a:rPr kumimoji="0" lang="en-US" sz="3000" b="1" i="0" u="none" strike="noStrike" kern="1200" cap="none" spc="0" normalizeH="0" baseline="0" noProof="0" dirty="0">
                <a:ln>
                  <a:noFill/>
                </a:ln>
                <a:solidFill>
                  <a:srgbClr val="005024"/>
                </a:solidFill>
                <a:effectLst/>
                <a:uLnTx/>
                <a:uFillTx/>
                <a:latin typeface="Calibri"/>
                <a:ea typeface="+mj-ea"/>
                <a:cs typeface="+mn-cs"/>
              </a:rPr>
              <a:t>We want You to come back to our homes and to our </a:t>
            </a:r>
          </a:p>
          <a:p>
            <a:pPr rtl="1"/>
            <a:r>
              <a:rPr kumimoji="0" lang="en-US" sz="3000" b="1" i="0" u="none" strike="noStrike" kern="1200" cap="none" spc="0" normalizeH="0" baseline="0" noProof="0" dirty="0">
                <a:ln>
                  <a:noFill/>
                </a:ln>
                <a:solidFill>
                  <a:srgbClr val="005024"/>
                </a:solidFill>
                <a:effectLst/>
                <a:uLnTx/>
                <a:uFillTx/>
                <a:latin typeface="Calibri"/>
                <a:ea typeface="+mj-ea"/>
                <a:cs typeface="+mn-cs"/>
              </a:rPr>
              <a:t>country in Spirit and in the holy word.</a:t>
            </a:r>
            <a:endParaRPr lang="ar-EG" sz="3000" b="1" dirty="0">
              <a:solidFill>
                <a:srgbClr val="005024"/>
              </a:solidFill>
              <a:cs typeface="+mn-cs"/>
            </a:endParaRPr>
          </a:p>
        </p:txBody>
      </p:sp>
    </p:spTree>
    <p:extLst>
      <p:ext uri="{BB962C8B-B14F-4D97-AF65-F5344CB8AC3E}">
        <p14:creationId xmlns:p14="http://schemas.microsoft.com/office/powerpoint/2010/main" val="460054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3"/>
          <a:stretch>
            <a:fillRect/>
          </a:stretch>
        </p:blipFill>
        <p:spPr>
          <a:xfrm>
            <a:off x="0" y="0"/>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762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ar-EG" sz="2800" b="1" i="0" u="none" strike="noStrike" kern="0" cap="none" spc="0" normalizeH="0" baseline="0" noProof="0" dirty="0">
                <a:ln>
                  <a:noFill/>
                </a:ln>
                <a:solidFill>
                  <a:srgbClr val="000000"/>
                </a:solidFill>
                <a:effectLst/>
                <a:uLnTx/>
                <a:uFillTx/>
                <a:latin typeface="Arial"/>
                <a:ea typeface="+mj-ea"/>
                <a:cs typeface="+mn-cs"/>
              </a:rPr>
              <a:t>2- </a:t>
            </a:r>
            <a:r>
              <a:rPr kumimoji="0" lang="ar-EG" sz="4000" b="1" i="0" u="none" strike="noStrike" kern="1200" cap="none" spc="0" normalizeH="0" baseline="0" noProof="0" dirty="0">
                <a:ln>
                  <a:noFill/>
                </a:ln>
                <a:solidFill>
                  <a:prstClr val="black"/>
                </a:solidFill>
                <a:effectLst/>
                <a:uLnTx/>
                <a:uFillTx/>
                <a:latin typeface="Calibri"/>
                <a:ea typeface="+mj-ea"/>
                <a:cs typeface="+mn-cs"/>
              </a:rPr>
              <a:t>(ناس وَاظبُوا في </a:t>
            </a:r>
            <a:r>
              <a:rPr kumimoji="0" lang="ar-EG" sz="4000" b="1" i="0" u="none" strike="noStrike" kern="1200" cap="none" spc="0" normalizeH="0" baseline="0" noProof="0" dirty="0" err="1">
                <a:ln>
                  <a:noFill/>
                </a:ln>
                <a:solidFill>
                  <a:prstClr val="black"/>
                </a:solidFill>
                <a:effectLst/>
                <a:uLnTx/>
                <a:uFillTx/>
                <a:latin typeface="Calibri"/>
                <a:ea typeface="+mj-ea"/>
                <a:cs typeface="+mn-cs"/>
              </a:rPr>
              <a:t>كنايسهم</a:t>
            </a:r>
            <a:r>
              <a:rPr kumimoji="0" lang="ar-EG" sz="4000" b="1" i="0" u="none" strike="noStrike" kern="1200" cap="none" spc="0" normalizeH="0" baseline="0" noProof="0" dirty="0">
                <a:ln>
                  <a:noFill/>
                </a:ln>
                <a:solidFill>
                  <a:prstClr val="black"/>
                </a:solidFill>
                <a:effectLst/>
                <a:uLnTx/>
                <a:uFillTx/>
                <a:latin typeface="Calibri"/>
                <a:ea typeface="+mj-ea"/>
                <a:cs typeface="+mn-cs"/>
              </a:rPr>
              <a:t> </a:t>
            </a:r>
            <a:r>
              <a:rPr kumimoji="0" lang="ar-EG" sz="4000" b="1" i="0" u="none" strike="noStrike" kern="1200" cap="none" spc="0" normalizeH="0" baseline="0" noProof="0" dirty="0" err="1">
                <a:ln>
                  <a:noFill/>
                </a:ln>
                <a:solidFill>
                  <a:prstClr val="black"/>
                </a:solidFill>
                <a:effectLst/>
                <a:uLnTx/>
                <a:uFillTx/>
                <a:latin typeface="Calibri"/>
                <a:ea typeface="+mj-ea"/>
                <a:cs typeface="+mn-cs"/>
              </a:rPr>
              <a:t>وِإنتَ</a:t>
            </a:r>
            <a:r>
              <a:rPr kumimoji="0" lang="ar-EG" sz="4000" b="1" i="0" u="none" strike="noStrike" kern="1200" cap="none" spc="0" normalizeH="0" baseline="0" noProof="0" dirty="0">
                <a:ln>
                  <a:noFill/>
                </a:ln>
                <a:solidFill>
                  <a:prstClr val="black"/>
                </a:solidFill>
                <a:effectLst/>
                <a:uLnTx/>
                <a:uFillTx/>
                <a:latin typeface="Calibri"/>
                <a:ea typeface="+mj-ea"/>
                <a:cs typeface="+mn-cs"/>
              </a:rPr>
              <a:t> </a:t>
            </a:r>
            <a:r>
              <a:rPr kumimoji="0" lang="ar-EG" sz="4000" b="1" i="0" u="none" strike="noStrike" kern="1200" cap="none" spc="0" normalizeH="0" baseline="0" noProof="0" dirty="0" err="1">
                <a:ln>
                  <a:noFill/>
                </a:ln>
                <a:solidFill>
                  <a:prstClr val="black"/>
                </a:solidFill>
                <a:effectLst/>
                <a:uLnTx/>
                <a:uFillTx/>
                <a:latin typeface="Calibri"/>
                <a:ea typeface="+mj-ea"/>
                <a:cs typeface="+mn-cs"/>
              </a:rPr>
              <a:t>غايب</a:t>
            </a:r>
            <a:r>
              <a:rPr kumimoji="0" lang="ar-EG" sz="4000" b="1" i="0" u="none" strike="noStrike" kern="1200" cap="none" spc="0" normalizeH="0" baseline="0" noProof="0" dirty="0">
                <a:ln>
                  <a:noFill/>
                </a:ln>
                <a:solidFill>
                  <a:prstClr val="black"/>
                </a:solidFill>
                <a:effectLst/>
                <a:uLnTx/>
                <a:uFillTx/>
                <a:latin typeface="Calibri"/>
                <a:ea typeface="+mj-ea"/>
                <a:cs typeface="+mn-cs"/>
              </a:rPr>
              <a:t> عَنهُم</a:t>
            </a:r>
            <a:br>
              <a:rPr kumimoji="0" lang="ar-EG" sz="4000" b="1" i="0" u="none" strike="noStrike" kern="1200" cap="none" spc="0" normalizeH="0" baseline="0" noProof="0" dirty="0">
                <a:ln>
                  <a:noFill/>
                </a:ln>
                <a:solidFill>
                  <a:prstClr val="black"/>
                </a:solidFill>
                <a:effectLst/>
                <a:uLnTx/>
                <a:uFillTx/>
                <a:latin typeface="Calibri"/>
                <a:ea typeface="+mj-ea"/>
                <a:cs typeface="+mn-cs"/>
              </a:rPr>
            </a:br>
            <a:r>
              <a:rPr kumimoji="0" lang="ar-EG" sz="4000" b="1" i="0" u="none" strike="noStrike" kern="1200" cap="none" spc="0" normalizeH="0" baseline="0" noProof="0" dirty="0">
                <a:ln>
                  <a:noFill/>
                </a:ln>
                <a:solidFill>
                  <a:prstClr val="black"/>
                </a:solidFill>
                <a:effectLst/>
                <a:uLnTx/>
                <a:uFillTx/>
                <a:latin typeface="Calibri"/>
                <a:ea typeface="+mj-ea"/>
                <a:cs typeface="+mn-cs"/>
              </a:rPr>
              <a:t>وناس خَدَمُوا في </a:t>
            </a:r>
            <a:r>
              <a:rPr kumimoji="0" lang="ar-EG" sz="4000" b="1" i="0" u="none" strike="noStrike" kern="1200" cap="none" spc="0" normalizeH="0" baseline="0" noProof="0" dirty="0" err="1">
                <a:ln>
                  <a:noFill/>
                </a:ln>
                <a:solidFill>
                  <a:prstClr val="black"/>
                </a:solidFill>
                <a:effectLst/>
                <a:uLnTx/>
                <a:uFillTx/>
                <a:latin typeface="Calibri"/>
                <a:ea typeface="+mj-ea"/>
                <a:cs typeface="+mn-cs"/>
              </a:rPr>
              <a:t>كنايسهُم</a:t>
            </a:r>
            <a:r>
              <a:rPr kumimoji="0" lang="ar-EG" sz="4000" b="1" i="0" u="none" strike="noStrike" kern="1200" cap="none" spc="0" normalizeH="0" baseline="0" noProof="0" dirty="0">
                <a:ln>
                  <a:noFill/>
                </a:ln>
                <a:solidFill>
                  <a:prstClr val="black"/>
                </a:solidFill>
                <a:effectLst/>
                <a:uLnTx/>
                <a:uFillTx/>
                <a:latin typeface="Calibri"/>
                <a:ea typeface="+mj-ea"/>
                <a:cs typeface="+mn-cs"/>
              </a:rPr>
              <a:t> تَعَاليمهُم وعَالَمهُم)</a:t>
            </a:r>
            <a:r>
              <a:rPr kumimoji="0" lang="ar-EG" sz="3200" b="1" i="0" u="none" strike="noStrike" kern="1200" cap="none" spc="0" normalizeH="0" baseline="0" noProof="0" dirty="0">
                <a:ln>
                  <a:noFill/>
                </a:ln>
                <a:solidFill>
                  <a:prstClr val="black"/>
                </a:solidFill>
                <a:effectLst/>
                <a:uLnTx/>
                <a:uFillTx/>
                <a:latin typeface="Calibri"/>
                <a:ea typeface="+mj-ea"/>
                <a:cs typeface="+mn-cs"/>
              </a:rPr>
              <a:t>2</a:t>
            </a:r>
            <a:br>
              <a:rPr kumimoji="0" lang="ar-EG" sz="4000" b="1" i="0" u="none" strike="noStrike" kern="1200" cap="none" spc="0" normalizeH="0" baseline="0" noProof="0" dirty="0">
                <a:ln>
                  <a:noFill/>
                </a:ln>
                <a:solidFill>
                  <a:prstClr val="black"/>
                </a:solidFill>
                <a:effectLst/>
                <a:uLnTx/>
                <a:uFillTx/>
                <a:latin typeface="Calibri"/>
                <a:ea typeface="+mj-ea"/>
                <a:cs typeface="+mn-cs"/>
              </a:rPr>
            </a:br>
            <a:r>
              <a:rPr kumimoji="0" lang="ar-EG" sz="4000" b="1" i="0" u="none" strike="noStrike" kern="1200" cap="none" spc="0" normalizeH="0" baseline="0" noProof="0" dirty="0">
                <a:ln>
                  <a:noFill/>
                </a:ln>
                <a:solidFill>
                  <a:prstClr val="black"/>
                </a:solidFill>
                <a:effectLst/>
                <a:uLnTx/>
                <a:uFillTx/>
                <a:latin typeface="Calibri"/>
                <a:ea typeface="+mj-ea"/>
                <a:cs typeface="+mn-cs"/>
              </a:rPr>
              <a:t>(وِالرُّوح يضُمّ </a:t>
            </a:r>
            <a:r>
              <a:rPr kumimoji="0" lang="ar-EG" sz="4000" b="1" i="0" u="none" strike="noStrike" kern="1200" cap="none" spc="0" normalizeH="0" baseline="0" noProof="0" dirty="0" err="1">
                <a:ln>
                  <a:noFill/>
                </a:ln>
                <a:solidFill>
                  <a:prstClr val="black"/>
                </a:solidFill>
                <a:effectLst/>
                <a:uLnTx/>
                <a:uFillTx/>
                <a:latin typeface="Calibri"/>
                <a:ea typeface="+mj-ea"/>
                <a:cs typeface="+mn-cs"/>
              </a:rPr>
              <a:t>يُومَاتي</a:t>
            </a:r>
            <a:r>
              <a:rPr kumimoji="0" lang="ar-EG" sz="4000" b="1" i="0" u="none" strike="noStrike" kern="1200" cap="none" spc="0" normalizeH="0" baseline="0" noProof="0" dirty="0">
                <a:ln>
                  <a:noFill/>
                </a:ln>
                <a:solidFill>
                  <a:prstClr val="black"/>
                </a:solidFill>
                <a:effectLst/>
                <a:uLnTx/>
                <a:uFillTx/>
                <a:latin typeface="Calibri"/>
                <a:ea typeface="+mj-ea"/>
                <a:cs typeface="+mn-cs"/>
              </a:rPr>
              <a:t> في كنيستك مِن غِيرهُم)</a:t>
            </a:r>
            <a:r>
              <a:rPr kumimoji="0" lang="ar-EG" sz="3600" b="1" i="0" u="none" strike="noStrike" kern="1200" cap="none" spc="0" normalizeH="0" baseline="0" noProof="0" dirty="0">
                <a:ln>
                  <a:noFill/>
                </a:ln>
                <a:solidFill>
                  <a:prstClr val="black"/>
                </a:solidFill>
                <a:effectLst/>
                <a:uLnTx/>
                <a:uFillTx/>
                <a:latin typeface="Calibri"/>
                <a:ea typeface="+mj-ea"/>
                <a:cs typeface="+mn-cs"/>
              </a:rPr>
              <a:t>2</a:t>
            </a:r>
            <a:br>
              <a:rPr kumimoji="0" lang="ar-EG" sz="4000" b="1" i="0" u="none" strike="noStrike" kern="1200" cap="none" spc="0" normalizeH="0" baseline="0" noProof="0" dirty="0">
                <a:ln>
                  <a:noFill/>
                </a:ln>
                <a:solidFill>
                  <a:prstClr val="black"/>
                </a:solidFill>
                <a:effectLst/>
                <a:uLnTx/>
                <a:uFillTx/>
                <a:latin typeface="Calibri"/>
                <a:ea typeface="+mj-ea"/>
                <a:cs typeface="+mn-cs"/>
              </a:rPr>
            </a:br>
            <a:r>
              <a:rPr kumimoji="0" lang="ar-EG" sz="4000" b="1" i="0" u="none" strike="noStrike" kern="1200" cap="none" spc="0" normalizeH="0" baseline="0" noProof="0" dirty="0">
                <a:ln>
                  <a:noFill/>
                </a:ln>
                <a:solidFill>
                  <a:prstClr val="black"/>
                </a:solidFill>
                <a:effectLst/>
                <a:uLnTx/>
                <a:uFillTx/>
                <a:latin typeface="Calibri"/>
                <a:ea typeface="+mj-ea"/>
                <a:cs typeface="+mn-cs"/>
              </a:rPr>
              <a:t>وناس عِمدَان وِحجَــــــارَة  وِمَنـــارَة إيمَانهُم</a:t>
            </a:r>
          </a:p>
          <a:p>
            <a:pPr rtl="1"/>
            <a:br>
              <a:rPr kumimoji="0" lang="ar-EG" sz="800" b="1" i="0" u="none" strike="noStrike" kern="1200" cap="none" spc="0" normalizeH="0" baseline="0" noProof="0" dirty="0">
                <a:ln>
                  <a:noFill/>
                </a:ln>
                <a:solidFill>
                  <a:prstClr val="black"/>
                </a:solidFill>
                <a:effectLst/>
                <a:uLnTx/>
                <a:uFillTx/>
                <a:latin typeface="Calibri"/>
                <a:ea typeface="+mj-ea"/>
                <a:cs typeface="+mn-cs"/>
              </a:rPr>
            </a:br>
            <a:r>
              <a:rPr kumimoji="0" lang="en-US" sz="2800" b="1" i="0" u="none" strike="noStrike" kern="1200" cap="none" spc="0" normalizeH="0" baseline="0" noProof="0" dirty="0">
                <a:ln>
                  <a:noFill/>
                </a:ln>
                <a:solidFill>
                  <a:srgbClr val="FF0000"/>
                </a:solidFill>
                <a:effectLst/>
                <a:uLnTx/>
                <a:uFillTx/>
                <a:latin typeface="Calibri"/>
                <a:ea typeface="+mj-ea"/>
                <a:cs typeface="+mn-cs"/>
              </a:rPr>
              <a:t>(</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nas</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wazbo</a:t>
            </a:r>
            <a:r>
              <a:rPr kumimoji="0" lang="en-US" sz="2800" b="1" i="0" u="none" strike="noStrike" kern="1200" cap="none" spc="0" normalizeH="0" baseline="0" noProof="0" dirty="0">
                <a:ln>
                  <a:noFill/>
                </a:ln>
                <a:solidFill>
                  <a:srgbClr val="FF0000"/>
                </a:solidFill>
                <a:effectLst/>
                <a:uLnTx/>
                <a:uFillTx/>
                <a:latin typeface="Calibri"/>
                <a:ea typeface="+mj-ea"/>
                <a:cs typeface="+mn-cs"/>
              </a:rPr>
              <a:t> fi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kanayeshom</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wenta</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ghayeb</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aanhom</a:t>
            </a:r>
            <a:br>
              <a:rPr kumimoji="0" lang="en-US" sz="2800" b="1" i="0" u="none" strike="noStrike" kern="1200" cap="none" spc="0" normalizeH="0" baseline="0" noProof="0" dirty="0">
                <a:ln>
                  <a:noFill/>
                </a:ln>
                <a:solidFill>
                  <a:srgbClr val="FF0000"/>
                </a:solidFill>
                <a:effectLst/>
                <a:uLnTx/>
                <a:uFillTx/>
                <a:latin typeface="Calibri"/>
                <a:ea typeface="+mj-ea"/>
                <a:cs typeface="+mn-cs"/>
              </a:rPr>
            </a:br>
            <a:r>
              <a:rPr kumimoji="0" lang="en-US" sz="2800" b="1" i="0" u="none" strike="noStrike" kern="1200" cap="none" spc="0" normalizeH="0" baseline="0" noProof="0" dirty="0" err="1">
                <a:ln>
                  <a:noFill/>
                </a:ln>
                <a:solidFill>
                  <a:srgbClr val="FF0000"/>
                </a:solidFill>
                <a:effectLst/>
                <a:uLnTx/>
                <a:uFillTx/>
                <a:latin typeface="Calibri"/>
                <a:ea typeface="+mj-ea"/>
                <a:cs typeface="+mn-cs"/>
              </a:rPr>
              <a:t>wnas</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khadamo</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fkanayeshom</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taalimhom</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waalamhom</a:t>
            </a:r>
            <a:r>
              <a:rPr kumimoji="0" lang="en-US" sz="2800" b="1" i="0" u="none" strike="noStrike" kern="1200" cap="none" spc="0" normalizeH="0" baseline="0" noProof="0" dirty="0">
                <a:ln>
                  <a:noFill/>
                </a:ln>
                <a:solidFill>
                  <a:srgbClr val="FF0000"/>
                </a:solidFill>
                <a:effectLst/>
                <a:uLnTx/>
                <a:uFillTx/>
                <a:latin typeface="Calibri"/>
                <a:ea typeface="+mj-ea"/>
                <a:cs typeface="+mn-cs"/>
              </a:rPr>
              <a:t>)2</a:t>
            </a:r>
            <a:br>
              <a:rPr kumimoji="0" lang="en-US" sz="2800" b="1" i="0" u="none" strike="noStrike" kern="1200" cap="none" spc="0" normalizeH="0" baseline="0" noProof="0" dirty="0">
                <a:ln>
                  <a:noFill/>
                </a:ln>
                <a:solidFill>
                  <a:srgbClr val="FF0000"/>
                </a:solidFill>
                <a:effectLst/>
                <a:uLnTx/>
                <a:uFillTx/>
                <a:latin typeface="Calibri"/>
                <a:ea typeface="+mj-ea"/>
                <a:cs typeface="+mn-cs"/>
              </a:rPr>
            </a:br>
            <a:r>
              <a:rPr kumimoji="0" lang="en-US" sz="2800" b="1" i="0" u="none" strike="noStrike" kern="1200" cap="none" spc="0" normalizeH="0" baseline="0" noProof="0" dirty="0">
                <a:ln>
                  <a:noFill/>
                </a:ln>
                <a:solidFill>
                  <a:srgbClr val="FF0000"/>
                </a:solidFill>
                <a:effectLst/>
                <a:uLnTx/>
                <a:uFillTx/>
                <a:latin typeface="Calibri"/>
                <a:ea typeface="+mj-ea"/>
                <a:cs typeface="+mn-cs"/>
              </a:rPr>
              <a:t>(</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welrroh</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byeDom</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yomati</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fe</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knestak</a:t>
            </a:r>
            <a:r>
              <a:rPr kumimoji="0" lang="en-US" sz="2800" b="1" i="0" u="none" strike="noStrike" kern="1200" cap="none" spc="0" normalizeH="0" baseline="0" noProof="0" dirty="0">
                <a:ln>
                  <a:noFill/>
                </a:ln>
                <a:solidFill>
                  <a:srgbClr val="FF0000"/>
                </a:solidFill>
                <a:effectLst/>
                <a:uLnTx/>
                <a:uFillTx/>
                <a:latin typeface="Calibri"/>
                <a:ea typeface="+mj-ea"/>
                <a:cs typeface="+mn-cs"/>
              </a:rPr>
              <a:t> men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gherhom</a:t>
            </a:r>
            <a:r>
              <a:rPr kumimoji="0" lang="en-US" sz="2800" b="1" i="0" u="none" strike="noStrike" kern="1200" cap="none" spc="0" normalizeH="0" baseline="0" noProof="0" dirty="0">
                <a:ln>
                  <a:noFill/>
                </a:ln>
                <a:solidFill>
                  <a:srgbClr val="FF0000"/>
                </a:solidFill>
                <a:effectLst/>
                <a:uLnTx/>
                <a:uFillTx/>
                <a:latin typeface="Calibri"/>
                <a:ea typeface="+mj-ea"/>
                <a:cs typeface="+mn-cs"/>
              </a:rPr>
              <a:t>)2</a:t>
            </a:r>
            <a:br>
              <a:rPr kumimoji="0" lang="en-US" sz="2800" b="1" i="0" u="none" strike="noStrike" kern="1200" cap="none" spc="0" normalizeH="0" baseline="0" noProof="0" dirty="0">
                <a:ln>
                  <a:noFill/>
                </a:ln>
                <a:solidFill>
                  <a:srgbClr val="FF0000"/>
                </a:solidFill>
                <a:effectLst/>
                <a:uLnTx/>
                <a:uFillTx/>
                <a:latin typeface="Calibri"/>
                <a:ea typeface="+mj-ea"/>
                <a:cs typeface="+mn-cs"/>
              </a:rPr>
            </a:br>
            <a:r>
              <a:rPr kumimoji="0" lang="en-US" sz="2800" b="1" i="0" u="none" strike="noStrike" kern="1200" cap="none" spc="0" normalizeH="0" baseline="0" noProof="0" dirty="0">
                <a:ln>
                  <a:noFill/>
                </a:ln>
                <a:solidFill>
                  <a:srgbClr val="FF0000"/>
                </a:solidFill>
                <a:effectLst/>
                <a:uLnTx/>
                <a:uFillTx/>
                <a:latin typeface="Calibri"/>
                <a:ea typeface="+mj-ea"/>
                <a:cs typeface="+mn-cs"/>
              </a:rPr>
              <a:t>we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nas</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aemdan</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wehjara</a:t>
            </a:r>
            <a:r>
              <a:rPr kumimoji="0" lang="en-US" sz="2800" b="1" i="0" u="none" strike="noStrike" kern="1200" cap="none" spc="0" normalizeH="0" baseline="0" noProof="0" dirty="0">
                <a:ln>
                  <a:noFill/>
                </a:ln>
                <a:solidFill>
                  <a:srgbClr val="FF0000"/>
                </a:solidFill>
                <a:effectLst/>
                <a:uLnTx/>
                <a:uFillTx/>
                <a:latin typeface="Calibri"/>
                <a:ea typeface="+mj-ea"/>
                <a:cs typeface="+mn-cs"/>
              </a:rPr>
              <a:t> we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manara</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emanhom</a:t>
            </a:r>
            <a:br>
              <a:rPr kumimoji="0" lang="en-US" sz="900" b="1" i="0" u="none" strike="noStrike" kern="1200" cap="none" spc="0" normalizeH="0" baseline="0" noProof="0" dirty="0">
                <a:ln>
                  <a:noFill/>
                </a:ln>
                <a:solidFill>
                  <a:prstClr val="black"/>
                </a:solidFill>
                <a:effectLst/>
                <a:uLnTx/>
                <a:uFillTx/>
                <a:latin typeface="Calibri"/>
                <a:ea typeface="+mj-ea"/>
                <a:cs typeface="+mn-cs"/>
              </a:rPr>
            </a:br>
            <a:br>
              <a:rPr kumimoji="0" lang="en-US" sz="900" b="1" i="0" u="none" strike="noStrike" kern="1200" cap="none" spc="0" normalizeH="0" baseline="0" noProof="0" dirty="0">
                <a:ln>
                  <a:noFill/>
                </a:ln>
                <a:solidFill>
                  <a:prstClr val="black"/>
                </a:solidFill>
                <a:effectLst/>
                <a:uLnTx/>
                <a:uFillTx/>
                <a:latin typeface="Calibri"/>
                <a:ea typeface="+mj-ea"/>
                <a:cs typeface="+mn-cs"/>
              </a:rPr>
            </a:br>
            <a:r>
              <a:rPr kumimoji="0" lang="en-US" sz="2800" b="1" i="0" u="none" strike="noStrike" kern="1200" cap="none" spc="0" normalizeH="0" baseline="0" noProof="0" dirty="0">
                <a:ln>
                  <a:noFill/>
                </a:ln>
                <a:solidFill>
                  <a:prstClr val="black"/>
                </a:solidFill>
                <a:effectLst/>
                <a:uLnTx/>
                <a:uFillTx/>
                <a:latin typeface="Calibri"/>
                <a:ea typeface="+mj-ea"/>
                <a:cs typeface="+mn-cs"/>
              </a:rPr>
              <a:t>Some people keep going to church but You are not in</a:t>
            </a:r>
          </a:p>
          <a:p>
            <a:pPr rtl="1"/>
            <a:r>
              <a:rPr kumimoji="0" lang="en-US" sz="2800" b="1" i="0" u="none" strike="noStrike" kern="1200" cap="none" spc="0" normalizeH="0" baseline="0" noProof="0" dirty="0">
                <a:ln>
                  <a:noFill/>
                </a:ln>
                <a:solidFill>
                  <a:prstClr val="black"/>
                </a:solidFill>
                <a:effectLst/>
                <a:uLnTx/>
                <a:uFillTx/>
                <a:latin typeface="Calibri"/>
                <a:ea typeface="+mj-ea"/>
                <a:cs typeface="+mn-cs"/>
              </a:rPr>
              <a:t> their life and others only go to church for their own teachings. The Spirit bring others daily to church. </a:t>
            </a:r>
          </a:p>
          <a:p>
            <a:pPr rtl="1"/>
            <a:r>
              <a:rPr kumimoji="0" lang="en-US" sz="2800" b="1" i="0" u="none" strike="noStrike" kern="1200" cap="none" spc="0" normalizeH="0" baseline="0" noProof="0" dirty="0">
                <a:ln>
                  <a:noFill/>
                </a:ln>
                <a:solidFill>
                  <a:prstClr val="black"/>
                </a:solidFill>
                <a:effectLst/>
                <a:uLnTx/>
                <a:uFillTx/>
                <a:latin typeface="Calibri"/>
                <a:ea typeface="+mj-ea"/>
                <a:cs typeface="+mn-cs"/>
              </a:rPr>
              <a:t>There are people who are rocks in their faith.</a:t>
            </a:r>
            <a:endParaRPr lang="ar-EG" sz="800" b="1" dirty="0">
              <a:cs typeface="+mn-cs"/>
            </a:endParaRPr>
          </a:p>
        </p:txBody>
      </p:sp>
    </p:spTree>
    <p:extLst>
      <p:ext uri="{BB962C8B-B14F-4D97-AF65-F5344CB8AC3E}">
        <p14:creationId xmlns:p14="http://schemas.microsoft.com/office/powerpoint/2010/main" val="1086770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3"/>
          <a:stretch>
            <a:fillRect/>
          </a:stretch>
        </p:blipFill>
        <p:spPr>
          <a:xfrm>
            <a:off x="0" y="0"/>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1524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ar-EG" sz="3600" b="1" i="0" u="none" strike="noStrike" kern="1200" cap="none" spc="0" normalizeH="0" baseline="0" noProof="0" dirty="0">
                <a:ln>
                  <a:noFill/>
                </a:ln>
                <a:solidFill>
                  <a:srgbClr val="005024"/>
                </a:solidFill>
                <a:effectLst/>
                <a:uLnTx/>
                <a:uFillTx/>
                <a:latin typeface="Calibri"/>
                <a:ea typeface="+mj-ea"/>
                <a:cs typeface="+mn-cs"/>
              </a:rPr>
              <a:t>القرار:</a:t>
            </a:r>
            <a:br>
              <a:rPr kumimoji="0" lang="ar-EG" sz="3600" b="1" i="0" u="none" strike="noStrike" kern="1200" cap="none" spc="0" normalizeH="0" baseline="0" noProof="0" dirty="0">
                <a:ln>
                  <a:noFill/>
                </a:ln>
                <a:solidFill>
                  <a:srgbClr val="005024"/>
                </a:solidFill>
                <a:effectLst/>
                <a:uLnTx/>
                <a:uFillTx/>
                <a:latin typeface="Calibri"/>
                <a:ea typeface="+mj-ea"/>
                <a:cs typeface="+mn-cs"/>
              </a:rPr>
            </a:br>
            <a:r>
              <a:rPr kumimoji="0" lang="ar-EG" sz="4800" b="1" i="0" u="none" strike="noStrike" kern="1200" cap="none" spc="0" normalizeH="0" baseline="0" noProof="0" dirty="0">
                <a:ln>
                  <a:noFill/>
                </a:ln>
                <a:solidFill>
                  <a:srgbClr val="005024"/>
                </a:solidFill>
                <a:effectLst/>
                <a:uLnTx/>
                <a:uFillTx/>
                <a:latin typeface="Calibri"/>
                <a:ea typeface="+mj-ea"/>
                <a:cs typeface="+mn-cs"/>
              </a:rPr>
              <a:t>(آه </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وعَايزِينـــــك</a:t>
            </a:r>
            <a:r>
              <a:rPr kumimoji="0" lang="ar-EG" sz="4800" b="1" i="0" u="none" strike="noStrike" kern="1200" cap="none" spc="0" normalizeH="0" baseline="0" noProof="0" dirty="0">
                <a:ln>
                  <a:noFill/>
                </a:ln>
                <a:solidFill>
                  <a:srgbClr val="005024"/>
                </a:solidFill>
                <a:effectLst/>
                <a:uLnTx/>
                <a:uFillTx/>
                <a:latin typeface="Calibri"/>
                <a:ea typeface="+mj-ea"/>
                <a:cs typeface="+mn-cs"/>
              </a:rPr>
              <a:t>  آه وحَابِّينـــــــــك)</a:t>
            </a:r>
            <a:r>
              <a:rPr kumimoji="0" lang="ar-EG" sz="3600" b="1" i="0" u="none" strike="noStrike" kern="1200" cap="none" spc="0" normalizeH="0" baseline="0" noProof="0" dirty="0">
                <a:ln>
                  <a:noFill/>
                </a:ln>
                <a:solidFill>
                  <a:srgbClr val="005024"/>
                </a:solidFill>
                <a:effectLst/>
                <a:uLnTx/>
                <a:uFillTx/>
                <a:latin typeface="Calibri"/>
                <a:ea typeface="+mj-ea"/>
                <a:cs typeface="+mn-cs"/>
              </a:rPr>
              <a:t>2</a:t>
            </a:r>
            <a:br>
              <a:rPr kumimoji="0" lang="ar-EG" sz="4800" b="1" i="0" u="none" strike="noStrike" kern="1200" cap="none" spc="0" normalizeH="0" baseline="0" noProof="0" dirty="0">
                <a:ln>
                  <a:noFill/>
                </a:ln>
                <a:solidFill>
                  <a:srgbClr val="005024"/>
                </a:solidFill>
                <a:effectLst/>
                <a:uLnTx/>
                <a:uFillTx/>
                <a:latin typeface="Calibri"/>
                <a:ea typeface="+mj-ea"/>
                <a:cs typeface="+mn-cs"/>
              </a:rPr>
            </a:br>
            <a:r>
              <a:rPr kumimoji="0" lang="ar-EG" sz="4800" b="1" i="0" u="none" strike="noStrike" kern="1200" cap="none" spc="0" normalizeH="0" baseline="0" noProof="0" dirty="0">
                <a:ln>
                  <a:noFill/>
                </a:ln>
                <a:solidFill>
                  <a:srgbClr val="005024"/>
                </a:solidFill>
                <a:effectLst/>
                <a:uLnTx/>
                <a:uFillTx/>
                <a:latin typeface="Calibri"/>
                <a:ea typeface="+mj-ea"/>
                <a:cs typeface="+mn-cs"/>
              </a:rPr>
              <a:t>(</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تيجي</a:t>
            </a:r>
            <a:r>
              <a:rPr kumimoji="0" lang="ar-EG" sz="4800" b="1" i="0" u="none" strike="noStrike" kern="1200" cap="none" spc="0" normalizeH="0" baseline="0" noProof="0" dirty="0">
                <a:ln>
                  <a:noFill/>
                </a:ln>
                <a:solidFill>
                  <a:srgbClr val="005024"/>
                </a:solidFill>
                <a:effectLst/>
                <a:uLnTx/>
                <a:uFillTx/>
                <a:latin typeface="Calibri"/>
                <a:ea typeface="+mj-ea"/>
                <a:cs typeface="+mn-cs"/>
              </a:rPr>
              <a:t> بَلَدنا </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تاني</a:t>
            </a:r>
            <a:r>
              <a:rPr kumimoji="0" lang="ar-EG" sz="4800" b="1" i="0" u="none" strike="noStrike" kern="1200" cap="none" spc="0" normalizeH="0" baseline="0" noProof="0" dirty="0">
                <a:ln>
                  <a:noFill/>
                </a:ln>
                <a:solidFill>
                  <a:srgbClr val="005024"/>
                </a:solidFill>
                <a:effectLst/>
                <a:uLnTx/>
                <a:uFillTx/>
                <a:latin typeface="Calibri"/>
                <a:ea typeface="+mj-ea"/>
                <a:cs typeface="+mn-cs"/>
              </a:rPr>
              <a:t>  </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تيجي</a:t>
            </a:r>
            <a:r>
              <a:rPr kumimoji="0" lang="ar-EG" sz="4800" b="1" i="0" u="none" strike="noStrike" kern="1200" cap="none" spc="0" normalizeH="0" baseline="0" noProof="0" dirty="0">
                <a:ln>
                  <a:noFill/>
                </a:ln>
                <a:solidFill>
                  <a:srgbClr val="005024"/>
                </a:solidFill>
                <a:effectLst/>
                <a:uLnTx/>
                <a:uFillTx/>
                <a:latin typeface="Calibri"/>
                <a:ea typeface="+mj-ea"/>
                <a:cs typeface="+mn-cs"/>
              </a:rPr>
              <a:t> بيوتنا </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تاني</a:t>
            </a:r>
            <a:r>
              <a:rPr kumimoji="0" lang="ar-EG" sz="4800" b="1" i="0" u="none" strike="noStrike" kern="1200" cap="none" spc="0" normalizeH="0" baseline="0" noProof="0" dirty="0">
                <a:ln>
                  <a:noFill/>
                </a:ln>
                <a:solidFill>
                  <a:srgbClr val="005024"/>
                </a:solidFill>
                <a:effectLst/>
                <a:uLnTx/>
                <a:uFillTx/>
                <a:latin typeface="Calibri"/>
                <a:ea typeface="+mj-ea"/>
                <a:cs typeface="+mn-cs"/>
              </a:rPr>
              <a:t>)</a:t>
            </a:r>
            <a:r>
              <a:rPr kumimoji="0" lang="ar-EG" sz="3600" b="1" i="0" u="none" strike="noStrike" kern="1200" cap="none" spc="0" normalizeH="0" baseline="0" noProof="0" dirty="0">
                <a:ln>
                  <a:noFill/>
                </a:ln>
                <a:solidFill>
                  <a:srgbClr val="005024"/>
                </a:solidFill>
                <a:effectLst/>
                <a:uLnTx/>
                <a:uFillTx/>
                <a:latin typeface="Calibri"/>
                <a:ea typeface="+mj-ea"/>
                <a:cs typeface="+mn-cs"/>
              </a:rPr>
              <a:t>2</a:t>
            </a:r>
            <a:br>
              <a:rPr kumimoji="0" lang="ar-EG" sz="4800" b="1" i="0" u="none" strike="noStrike" kern="1200" cap="none" spc="0" normalizeH="0" baseline="0" noProof="0" dirty="0">
                <a:ln>
                  <a:noFill/>
                </a:ln>
                <a:solidFill>
                  <a:srgbClr val="005024"/>
                </a:solidFill>
                <a:effectLst/>
                <a:uLnTx/>
                <a:uFillTx/>
                <a:latin typeface="Calibri"/>
                <a:ea typeface="+mj-ea"/>
                <a:cs typeface="+mn-cs"/>
              </a:rPr>
            </a:br>
            <a:r>
              <a:rPr kumimoji="0" lang="ar-EG" sz="4800" b="1" i="0" u="none" strike="noStrike" kern="1200" cap="none" spc="0" normalizeH="0" baseline="0" noProof="0" dirty="0">
                <a:ln>
                  <a:noFill/>
                </a:ln>
                <a:solidFill>
                  <a:srgbClr val="005024"/>
                </a:solidFill>
                <a:effectLst/>
                <a:uLnTx/>
                <a:uFillTx/>
                <a:latin typeface="Calibri"/>
                <a:ea typeface="+mj-ea"/>
                <a:cs typeface="+mn-cs"/>
              </a:rPr>
              <a:t>بالرُّوح بإنجيلــك  بالرُّوح </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بأه</a:t>
            </a:r>
            <a:r>
              <a:rPr kumimoji="0" lang="ar-EG" sz="4800" b="1" i="0" u="none" strike="noStrike" kern="1200" cap="none" spc="0" normalizeH="0" baseline="0" noProof="0" dirty="0">
                <a:ln>
                  <a:noFill/>
                </a:ln>
                <a:solidFill>
                  <a:srgbClr val="005024"/>
                </a:solidFill>
                <a:effectLst/>
                <a:uLnTx/>
                <a:uFillTx/>
                <a:latin typeface="Calibri"/>
                <a:ea typeface="+mj-ea"/>
                <a:cs typeface="+mn-cs"/>
              </a:rPr>
              <a:t> نجيلــك</a:t>
            </a:r>
          </a:p>
          <a:p>
            <a:pPr rtl="1"/>
            <a:br>
              <a:rPr kumimoji="0" lang="ar-EG" sz="2000" b="1" i="0" u="none" strike="noStrike" kern="1200" cap="none" spc="0" normalizeH="0" baseline="0" noProof="0" dirty="0">
                <a:ln>
                  <a:noFill/>
                </a:ln>
                <a:solidFill>
                  <a:srgbClr val="005024"/>
                </a:solidFill>
                <a:effectLst/>
                <a:uLnTx/>
                <a:uFillTx/>
                <a:latin typeface="Calibri"/>
                <a:ea typeface="+mj-ea"/>
                <a:cs typeface="+mn-cs"/>
              </a:rPr>
            </a:br>
            <a:r>
              <a:rPr kumimoji="0" lang="en-US" sz="3200" b="1" i="0" u="none" strike="noStrike" kern="1200" cap="none" spc="0" normalizeH="0" baseline="0" noProof="0" dirty="0">
                <a:ln>
                  <a:noFill/>
                </a:ln>
                <a:solidFill>
                  <a:srgbClr val="002060"/>
                </a:solidFill>
                <a:effectLst/>
                <a:uLnTx/>
                <a:uFillTx/>
                <a:latin typeface="Calibri"/>
                <a:ea typeface="+mj-ea"/>
                <a:cs typeface="+mn-cs"/>
              </a:rPr>
              <a:t>(aah we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aayezeenak</a:t>
            </a:r>
            <a:r>
              <a:rPr kumimoji="0" lang="en-US" sz="3200" b="1" i="0" u="none" strike="noStrike" kern="1200" cap="none" spc="0" normalizeH="0" baseline="0" noProof="0" dirty="0">
                <a:ln>
                  <a:noFill/>
                </a:ln>
                <a:solidFill>
                  <a:srgbClr val="002060"/>
                </a:solidFill>
                <a:effectLst/>
                <a:uLnTx/>
                <a:uFillTx/>
                <a:latin typeface="Calibri"/>
                <a:ea typeface="+mj-ea"/>
                <a:cs typeface="+mn-cs"/>
              </a:rPr>
              <a:t>   aah we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habbeenak</a:t>
            </a:r>
            <a:r>
              <a:rPr kumimoji="0" lang="en-US" sz="3200" b="1" i="0" u="none" strike="noStrike" kern="1200" cap="none" spc="0" normalizeH="0" baseline="0" noProof="0" dirty="0">
                <a:ln>
                  <a:noFill/>
                </a:ln>
                <a:solidFill>
                  <a:srgbClr val="002060"/>
                </a:solidFill>
                <a:effectLst/>
                <a:uLnTx/>
                <a:uFillTx/>
                <a:latin typeface="Calibri"/>
                <a:ea typeface="+mj-ea"/>
                <a:cs typeface="+mn-cs"/>
              </a:rPr>
              <a:t>)2</a:t>
            </a:r>
            <a:br>
              <a:rPr kumimoji="0" lang="en-US" sz="3200" b="1" i="0" u="none" strike="noStrike" kern="1200" cap="none" spc="0" normalizeH="0" baseline="0" noProof="0" dirty="0">
                <a:ln>
                  <a:noFill/>
                </a:ln>
                <a:solidFill>
                  <a:srgbClr val="002060"/>
                </a:solidFill>
                <a:effectLst/>
                <a:uLnTx/>
                <a:uFillTx/>
                <a:latin typeface="Calibri"/>
                <a:ea typeface="+mj-ea"/>
                <a:cs typeface="+mn-cs"/>
              </a:rPr>
            </a:br>
            <a:r>
              <a:rPr kumimoji="0" lang="en-US" sz="3200" b="1" i="0" u="none" strike="noStrike" kern="1200" cap="none" spc="0" normalizeH="0" baseline="0" noProof="0" dirty="0">
                <a:ln>
                  <a:noFill/>
                </a:ln>
                <a:solidFill>
                  <a:srgbClr val="002060"/>
                </a:solidFill>
                <a:effectLst/>
                <a:uLnTx/>
                <a:uFillTx/>
                <a:latin typeface="Calibri"/>
                <a:ea typeface="+mj-ea"/>
                <a:cs typeface="+mn-cs"/>
              </a:rPr>
              <a:t>(</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teji</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baladna</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tani</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teji</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beotna</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tani</a:t>
            </a:r>
            <a:r>
              <a:rPr kumimoji="0" lang="en-US" sz="3200" b="1" i="0" u="none" strike="noStrike" kern="1200" cap="none" spc="0" normalizeH="0" baseline="0" noProof="0" dirty="0">
                <a:ln>
                  <a:noFill/>
                </a:ln>
                <a:solidFill>
                  <a:srgbClr val="002060"/>
                </a:solidFill>
                <a:effectLst/>
                <a:uLnTx/>
                <a:uFillTx/>
                <a:latin typeface="Calibri"/>
                <a:ea typeface="+mj-ea"/>
                <a:cs typeface="+mn-cs"/>
              </a:rPr>
              <a:t>)2</a:t>
            </a:r>
            <a:br>
              <a:rPr kumimoji="0" lang="en-US" sz="3200" b="1" i="0" u="none" strike="noStrike" kern="1200" cap="none" spc="0" normalizeH="0" baseline="0" noProof="0" dirty="0">
                <a:ln>
                  <a:noFill/>
                </a:ln>
                <a:solidFill>
                  <a:srgbClr val="002060"/>
                </a:solidFill>
                <a:effectLst/>
                <a:uLnTx/>
                <a:uFillTx/>
                <a:latin typeface="Calibri"/>
                <a:ea typeface="+mj-ea"/>
                <a:cs typeface="+mn-cs"/>
              </a:rPr>
            </a:br>
            <a:r>
              <a:rPr kumimoji="0" lang="en-US" sz="3200" b="1" i="0" u="none" strike="noStrike" kern="1200" cap="none" spc="0" normalizeH="0" baseline="0" noProof="0" dirty="0" err="1">
                <a:ln>
                  <a:noFill/>
                </a:ln>
                <a:solidFill>
                  <a:srgbClr val="002060"/>
                </a:solidFill>
                <a:effectLst/>
                <a:uLnTx/>
                <a:uFillTx/>
                <a:latin typeface="Calibri"/>
                <a:ea typeface="+mj-ea"/>
                <a:cs typeface="+mn-cs"/>
              </a:rPr>
              <a:t>berroh</a:t>
            </a:r>
            <a:r>
              <a:rPr kumimoji="0" lang="en-US" sz="3200" b="1" i="0" u="none" strike="noStrike" kern="1200" cap="none" spc="0" normalizeH="0" baseline="0" noProof="0" dirty="0">
                <a:ln>
                  <a:noFill/>
                </a:ln>
                <a:solidFill>
                  <a:srgbClr val="002060"/>
                </a:solidFill>
                <a:effectLst/>
                <a:uLnTx/>
                <a:uFillTx/>
                <a:latin typeface="Calibri"/>
                <a:ea typeface="+mj-ea"/>
                <a:cs typeface="+mn-cs"/>
              </a:rPr>
              <a:t> be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enjeelak</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berroh</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baqa</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njeelak</a:t>
            </a:r>
            <a:br>
              <a:rPr kumimoji="0" lang="en-US" sz="800" b="1" i="0" u="none" strike="noStrike" kern="1200" cap="none" spc="0" normalizeH="0" baseline="0" noProof="0" dirty="0">
                <a:ln>
                  <a:noFill/>
                </a:ln>
                <a:solidFill>
                  <a:srgbClr val="005024"/>
                </a:solidFill>
                <a:effectLst/>
                <a:uLnTx/>
                <a:uFillTx/>
                <a:latin typeface="Calibri"/>
                <a:ea typeface="+mj-ea"/>
                <a:cs typeface="+mn-cs"/>
              </a:rPr>
            </a:br>
            <a:endParaRPr kumimoji="0" lang="ar-EG" sz="800" b="1" i="0" u="none" strike="noStrike" kern="1200" cap="none" spc="0" normalizeH="0" baseline="0" noProof="0" dirty="0">
              <a:ln>
                <a:noFill/>
              </a:ln>
              <a:solidFill>
                <a:srgbClr val="005024"/>
              </a:solidFill>
              <a:effectLst/>
              <a:uLnTx/>
              <a:uFillTx/>
              <a:latin typeface="Calibri"/>
              <a:ea typeface="+mj-ea"/>
              <a:cs typeface="+mn-cs"/>
            </a:endParaRPr>
          </a:p>
          <a:p>
            <a:pPr rtl="1"/>
            <a:endParaRPr lang="ar-EG" sz="800" b="1" dirty="0">
              <a:solidFill>
                <a:srgbClr val="005024"/>
              </a:solidFill>
              <a:latin typeface="Calibri"/>
              <a:cs typeface="+mn-cs"/>
            </a:endParaRPr>
          </a:p>
          <a:p>
            <a:pPr rtl="1"/>
            <a:endParaRPr kumimoji="0" lang="ar-EG" sz="200" b="1" i="0" u="none" strike="noStrike" kern="1200" cap="none" spc="0" normalizeH="0" baseline="0" noProof="0" dirty="0">
              <a:ln>
                <a:noFill/>
              </a:ln>
              <a:solidFill>
                <a:srgbClr val="005024"/>
              </a:solidFill>
              <a:effectLst/>
              <a:uLnTx/>
              <a:uFillTx/>
              <a:latin typeface="Calibri"/>
              <a:ea typeface="+mj-ea"/>
              <a:cs typeface="+mn-cs"/>
            </a:endParaRPr>
          </a:p>
          <a:p>
            <a:pPr rtl="1"/>
            <a:br>
              <a:rPr kumimoji="0" lang="en-US" sz="800" b="1" i="0" u="none" strike="noStrike" kern="1200" cap="none" spc="0" normalizeH="0" baseline="0" noProof="0" dirty="0">
                <a:ln>
                  <a:noFill/>
                </a:ln>
                <a:solidFill>
                  <a:srgbClr val="005024"/>
                </a:solidFill>
                <a:effectLst/>
                <a:uLnTx/>
                <a:uFillTx/>
                <a:latin typeface="Calibri"/>
                <a:ea typeface="+mj-ea"/>
                <a:cs typeface="+mn-cs"/>
              </a:rPr>
            </a:br>
            <a:r>
              <a:rPr kumimoji="0" lang="en-US" sz="3000" b="1" i="0" u="none" strike="noStrike" kern="1200" cap="none" spc="0" normalizeH="0" baseline="0" noProof="0" dirty="0">
                <a:ln>
                  <a:noFill/>
                </a:ln>
                <a:solidFill>
                  <a:srgbClr val="005024"/>
                </a:solidFill>
                <a:effectLst/>
                <a:uLnTx/>
                <a:uFillTx/>
                <a:latin typeface="Calibri"/>
                <a:ea typeface="+mj-ea"/>
                <a:cs typeface="+mn-cs"/>
              </a:rPr>
              <a:t>We want You to come back to our homes and to our </a:t>
            </a:r>
          </a:p>
          <a:p>
            <a:pPr rtl="1"/>
            <a:r>
              <a:rPr kumimoji="0" lang="en-US" sz="3000" b="1" i="0" u="none" strike="noStrike" kern="1200" cap="none" spc="0" normalizeH="0" baseline="0" noProof="0" dirty="0">
                <a:ln>
                  <a:noFill/>
                </a:ln>
                <a:solidFill>
                  <a:srgbClr val="005024"/>
                </a:solidFill>
                <a:effectLst/>
                <a:uLnTx/>
                <a:uFillTx/>
                <a:latin typeface="Calibri"/>
                <a:ea typeface="+mj-ea"/>
                <a:cs typeface="+mn-cs"/>
              </a:rPr>
              <a:t>country in Spirit and in the holy word.</a:t>
            </a:r>
            <a:endParaRPr lang="ar-EG" sz="3000" b="1" dirty="0">
              <a:solidFill>
                <a:srgbClr val="005024"/>
              </a:solidFill>
              <a:cs typeface="+mn-cs"/>
            </a:endParaRPr>
          </a:p>
        </p:txBody>
      </p:sp>
    </p:spTree>
    <p:extLst>
      <p:ext uri="{BB962C8B-B14F-4D97-AF65-F5344CB8AC3E}">
        <p14:creationId xmlns:p14="http://schemas.microsoft.com/office/powerpoint/2010/main" val="2409560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3"/>
          <a:stretch>
            <a:fillRect/>
          </a:stretch>
        </p:blipFill>
        <p:spPr>
          <a:xfrm>
            <a:off x="0" y="0"/>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762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en-US" sz="2800" b="1" i="0" u="none" strike="noStrike" kern="0" cap="none" spc="0" normalizeH="0" baseline="0" noProof="0" dirty="0">
                <a:ln>
                  <a:noFill/>
                </a:ln>
                <a:solidFill>
                  <a:srgbClr val="000000"/>
                </a:solidFill>
                <a:effectLst/>
                <a:uLnTx/>
                <a:uFillTx/>
                <a:latin typeface="Arial"/>
                <a:ea typeface="+mj-ea"/>
                <a:cs typeface="Arial"/>
              </a:rPr>
              <a:t>3</a:t>
            </a:r>
            <a:r>
              <a:rPr kumimoji="0" lang="ar-EG" sz="2800" b="1" i="0" u="none" strike="noStrike" kern="0" cap="none" spc="0" normalizeH="0" baseline="0" noProof="0" dirty="0">
                <a:ln>
                  <a:noFill/>
                </a:ln>
                <a:solidFill>
                  <a:srgbClr val="000000"/>
                </a:solidFill>
                <a:effectLst/>
                <a:uLnTx/>
                <a:uFillTx/>
                <a:latin typeface="Arial"/>
                <a:ea typeface="+mj-ea"/>
                <a:cs typeface="Arial"/>
              </a:rPr>
              <a:t>- </a:t>
            </a:r>
            <a:r>
              <a:rPr kumimoji="0" lang="ar-EG" b="1" i="0" u="none" strike="noStrike" kern="1200" cap="none" spc="0" normalizeH="0" baseline="0" noProof="0" dirty="0">
                <a:ln>
                  <a:noFill/>
                </a:ln>
                <a:solidFill>
                  <a:prstClr val="black"/>
                </a:solidFill>
                <a:effectLst/>
                <a:uLnTx/>
                <a:uFillTx/>
                <a:latin typeface="Calibri"/>
                <a:ea typeface="+mj-ea"/>
                <a:cs typeface="+mn-cs"/>
              </a:rPr>
              <a:t>(نِشهَد هِنا عَن اِسمك </a:t>
            </a:r>
            <a:r>
              <a:rPr kumimoji="0" lang="ar-EG" b="1" i="0" u="none" strike="noStrike" kern="1200" cap="none" spc="0" normalizeH="0" baseline="0" noProof="0" dirty="0" err="1">
                <a:ln>
                  <a:noFill/>
                </a:ln>
                <a:solidFill>
                  <a:prstClr val="black"/>
                </a:solidFill>
                <a:effectLst/>
                <a:uLnTx/>
                <a:uFillTx/>
                <a:latin typeface="Calibri"/>
                <a:ea typeface="+mj-ea"/>
                <a:cs typeface="+mn-cs"/>
              </a:rPr>
              <a:t>وِإنتَ</a:t>
            </a:r>
            <a:r>
              <a:rPr kumimoji="0" lang="ar-EG" b="1" i="0" u="none" strike="noStrike" kern="1200" cap="none" spc="0" normalizeH="0" baseline="0" noProof="0" dirty="0">
                <a:ln>
                  <a:noFill/>
                </a:ln>
                <a:solidFill>
                  <a:prstClr val="black"/>
                </a:solidFill>
                <a:effectLst/>
                <a:uLnTx/>
                <a:uFillTx/>
                <a:latin typeface="Calibri"/>
                <a:ea typeface="+mj-ea"/>
                <a:cs typeface="+mn-cs"/>
              </a:rPr>
              <a:t> شَاهِد عَنَّا</a:t>
            </a:r>
            <a:br>
              <a:rPr kumimoji="0" lang="ar-EG" b="1" i="0" u="none" strike="noStrike" kern="1200" cap="none" spc="0" normalizeH="0" baseline="0" noProof="0" dirty="0">
                <a:ln>
                  <a:noFill/>
                </a:ln>
                <a:solidFill>
                  <a:prstClr val="black"/>
                </a:solidFill>
                <a:effectLst/>
                <a:uLnTx/>
                <a:uFillTx/>
                <a:latin typeface="Calibri"/>
                <a:ea typeface="+mj-ea"/>
                <a:cs typeface="+mn-cs"/>
              </a:rPr>
            </a:br>
            <a:r>
              <a:rPr kumimoji="0" lang="ar-EG" b="1" i="0" u="none" strike="noStrike" kern="1200" cap="none" spc="0" normalizeH="0" baseline="0" noProof="0" dirty="0">
                <a:ln>
                  <a:noFill/>
                </a:ln>
                <a:solidFill>
                  <a:prstClr val="black"/>
                </a:solidFill>
                <a:effectLst/>
                <a:uLnTx/>
                <a:uFillTx/>
                <a:latin typeface="Calibri"/>
                <a:ea typeface="+mj-ea"/>
                <a:cs typeface="+mn-cs"/>
              </a:rPr>
              <a:t>نِحمِل بفَرَح نِيرك </a:t>
            </a:r>
            <a:r>
              <a:rPr kumimoji="0" lang="ar-EG" b="1" i="0" u="none" strike="noStrike" kern="1200" cap="none" spc="0" normalizeH="0" baseline="0" noProof="0" dirty="0" err="1">
                <a:ln>
                  <a:noFill/>
                </a:ln>
                <a:solidFill>
                  <a:prstClr val="black"/>
                </a:solidFill>
                <a:effectLst/>
                <a:uLnTx/>
                <a:uFillTx/>
                <a:latin typeface="Calibri"/>
                <a:ea typeface="+mj-ea"/>
                <a:cs typeface="+mn-cs"/>
              </a:rPr>
              <a:t>وِإنتَ</a:t>
            </a:r>
            <a:r>
              <a:rPr kumimoji="0" lang="ar-EG" b="1" i="0" u="none" strike="noStrike" kern="1200" cap="none" spc="0" normalizeH="0" baseline="0" noProof="0" dirty="0">
                <a:ln>
                  <a:noFill/>
                </a:ln>
                <a:solidFill>
                  <a:prstClr val="black"/>
                </a:solidFill>
                <a:effectLst/>
                <a:uLnTx/>
                <a:uFillTx/>
                <a:latin typeface="Calibri"/>
                <a:ea typeface="+mj-ea"/>
                <a:cs typeface="+mn-cs"/>
              </a:rPr>
              <a:t> اللي </a:t>
            </a:r>
            <a:r>
              <a:rPr kumimoji="0" lang="ar-EG" b="1" i="0" u="none" strike="noStrike" kern="1200" cap="none" spc="0" normalizeH="0" baseline="0" noProof="0" dirty="0" err="1">
                <a:ln>
                  <a:noFill/>
                </a:ln>
                <a:solidFill>
                  <a:prstClr val="black"/>
                </a:solidFill>
                <a:effectLst/>
                <a:uLnTx/>
                <a:uFillTx/>
                <a:latin typeface="Calibri"/>
                <a:ea typeface="+mj-ea"/>
                <a:cs typeface="+mn-cs"/>
              </a:rPr>
              <a:t>شَايلنـــــا</a:t>
            </a:r>
            <a:r>
              <a:rPr kumimoji="0" lang="ar-EG" b="1" i="0" u="none" strike="noStrike" kern="1200" cap="none" spc="0" normalizeH="0" baseline="0" noProof="0" dirty="0">
                <a:ln>
                  <a:noFill/>
                </a:ln>
                <a:solidFill>
                  <a:prstClr val="black"/>
                </a:solidFill>
                <a:effectLst/>
                <a:uLnTx/>
                <a:uFillTx/>
                <a:latin typeface="Calibri"/>
                <a:ea typeface="+mj-ea"/>
                <a:cs typeface="+mn-cs"/>
              </a:rPr>
              <a:t>)</a:t>
            </a:r>
            <a:r>
              <a:rPr kumimoji="0" lang="ar-EG" sz="3200" b="1" i="0" u="none" strike="noStrike" kern="1200" cap="none" spc="0" normalizeH="0" baseline="0" noProof="0" dirty="0">
                <a:ln>
                  <a:noFill/>
                </a:ln>
                <a:solidFill>
                  <a:prstClr val="black"/>
                </a:solidFill>
                <a:effectLst/>
                <a:uLnTx/>
                <a:uFillTx/>
                <a:latin typeface="Calibri"/>
                <a:ea typeface="+mj-ea"/>
                <a:cs typeface="+mn-cs"/>
              </a:rPr>
              <a:t>2</a:t>
            </a:r>
            <a:br>
              <a:rPr kumimoji="0" lang="ar-EG" b="1" i="0" u="none" strike="noStrike" kern="1200" cap="none" spc="0" normalizeH="0" baseline="0" noProof="0" dirty="0">
                <a:ln>
                  <a:noFill/>
                </a:ln>
                <a:solidFill>
                  <a:prstClr val="black"/>
                </a:solidFill>
                <a:effectLst/>
                <a:uLnTx/>
                <a:uFillTx/>
                <a:latin typeface="Calibri"/>
                <a:ea typeface="+mj-ea"/>
                <a:cs typeface="+mn-cs"/>
              </a:rPr>
            </a:br>
            <a:r>
              <a:rPr kumimoji="0" lang="ar-EG" b="1" i="0" u="none" strike="noStrike" kern="1200" cap="none" spc="0" normalizeH="0" baseline="0" noProof="0" dirty="0">
                <a:ln>
                  <a:noFill/>
                </a:ln>
                <a:solidFill>
                  <a:prstClr val="black"/>
                </a:solidFill>
                <a:effectLst/>
                <a:uLnTx/>
                <a:uFillTx/>
                <a:latin typeface="Calibri"/>
                <a:ea typeface="+mj-ea"/>
                <a:cs typeface="+mn-cs"/>
              </a:rPr>
              <a:t>(نِخدِم هِنــــا في ولادك </a:t>
            </a:r>
            <a:r>
              <a:rPr kumimoji="0" lang="ar-EG" b="1" i="0" u="none" strike="noStrike" kern="1200" cap="none" spc="0" normalizeH="0" baseline="0" noProof="0" dirty="0" err="1">
                <a:ln>
                  <a:noFill/>
                </a:ln>
                <a:solidFill>
                  <a:prstClr val="black"/>
                </a:solidFill>
                <a:effectLst/>
                <a:uLnTx/>
                <a:uFillTx/>
                <a:latin typeface="Calibri"/>
                <a:ea typeface="+mj-ea"/>
                <a:cs typeface="+mn-cs"/>
              </a:rPr>
              <a:t>وبتِخدِم</a:t>
            </a:r>
            <a:r>
              <a:rPr kumimoji="0" lang="ar-EG" b="1" i="0" u="none" strike="noStrike" kern="1200" cap="none" spc="0" normalizeH="0" baseline="0" noProof="0" dirty="0">
                <a:ln>
                  <a:noFill/>
                </a:ln>
                <a:solidFill>
                  <a:prstClr val="black"/>
                </a:solidFill>
                <a:effectLst/>
                <a:uLnTx/>
                <a:uFillTx/>
                <a:latin typeface="Calibri"/>
                <a:ea typeface="+mj-ea"/>
                <a:cs typeface="+mn-cs"/>
              </a:rPr>
              <a:t> فِينــــا)</a:t>
            </a:r>
            <a:r>
              <a:rPr kumimoji="0" lang="ar-EG" sz="3600" b="1" i="0" u="none" strike="noStrike" kern="1200" cap="none" spc="0" normalizeH="0" baseline="0" noProof="0" dirty="0">
                <a:ln>
                  <a:noFill/>
                </a:ln>
                <a:solidFill>
                  <a:prstClr val="black"/>
                </a:solidFill>
                <a:effectLst/>
                <a:uLnTx/>
                <a:uFillTx/>
                <a:latin typeface="Calibri"/>
                <a:ea typeface="+mj-ea"/>
                <a:cs typeface="+mn-cs"/>
              </a:rPr>
              <a:t>2</a:t>
            </a:r>
            <a:br>
              <a:rPr kumimoji="0" lang="ar-EG" b="1" i="0" u="none" strike="noStrike" kern="1200" cap="none" spc="0" normalizeH="0" baseline="0" noProof="0" dirty="0">
                <a:ln>
                  <a:noFill/>
                </a:ln>
                <a:solidFill>
                  <a:prstClr val="black"/>
                </a:solidFill>
                <a:effectLst/>
                <a:uLnTx/>
                <a:uFillTx/>
                <a:latin typeface="Calibri"/>
                <a:ea typeface="+mj-ea"/>
                <a:cs typeface="+mn-cs"/>
              </a:rPr>
            </a:br>
            <a:r>
              <a:rPr kumimoji="0" lang="ar-EG" b="1" i="0" u="none" strike="noStrike" kern="1200" cap="none" spc="0" normalizeH="0" baseline="0" noProof="0" dirty="0">
                <a:ln>
                  <a:noFill/>
                </a:ln>
                <a:solidFill>
                  <a:prstClr val="black"/>
                </a:solidFill>
                <a:effectLst/>
                <a:uLnTx/>
                <a:uFillTx/>
                <a:latin typeface="Calibri"/>
                <a:ea typeface="+mj-ea"/>
                <a:cs typeface="+mn-cs"/>
              </a:rPr>
              <a:t>نِحمِي إيمَان إنجيلك </a:t>
            </a:r>
            <a:r>
              <a:rPr kumimoji="0" lang="ar-EG" b="1" i="0" u="none" strike="noStrike" kern="1200" cap="none" spc="0" normalizeH="0" baseline="0" noProof="0" dirty="0" err="1">
                <a:ln>
                  <a:noFill/>
                </a:ln>
                <a:solidFill>
                  <a:prstClr val="black"/>
                </a:solidFill>
                <a:effectLst/>
                <a:uLnTx/>
                <a:uFillTx/>
                <a:latin typeface="Calibri"/>
                <a:ea typeface="+mj-ea"/>
                <a:cs typeface="+mn-cs"/>
              </a:rPr>
              <a:t>وِإنتَ</a:t>
            </a:r>
            <a:r>
              <a:rPr kumimoji="0" lang="ar-EG" b="1" i="0" u="none" strike="noStrike" kern="1200" cap="none" spc="0" normalizeH="0" baseline="0" noProof="0" dirty="0">
                <a:ln>
                  <a:noFill/>
                </a:ln>
                <a:solidFill>
                  <a:prstClr val="black"/>
                </a:solidFill>
                <a:effectLst/>
                <a:uLnTx/>
                <a:uFillTx/>
                <a:latin typeface="Calibri"/>
                <a:ea typeface="+mj-ea"/>
                <a:cs typeface="+mn-cs"/>
              </a:rPr>
              <a:t> اللي حَامِينــا</a:t>
            </a:r>
          </a:p>
          <a:p>
            <a:pPr rtl="1"/>
            <a:br>
              <a:rPr kumimoji="0" lang="ar-EG" sz="800" b="1" i="0" u="none" strike="noStrike" kern="1200" cap="none" spc="0" normalizeH="0" baseline="0" noProof="0" dirty="0">
                <a:ln>
                  <a:noFill/>
                </a:ln>
                <a:solidFill>
                  <a:prstClr val="black"/>
                </a:solidFill>
                <a:effectLst/>
                <a:uLnTx/>
                <a:uFillTx/>
                <a:latin typeface="Calibri"/>
                <a:ea typeface="+mj-ea"/>
                <a:cs typeface="+mn-cs"/>
              </a:rPr>
            </a:br>
            <a:r>
              <a:rPr kumimoji="0" lang="en-US" sz="2800" b="1" i="0" u="none" strike="noStrike" kern="1200" cap="none" spc="0" normalizeH="0" baseline="0" noProof="0" dirty="0">
                <a:ln>
                  <a:noFill/>
                </a:ln>
                <a:solidFill>
                  <a:srgbClr val="FF0000"/>
                </a:solidFill>
                <a:effectLst/>
                <a:uLnTx/>
                <a:uFillTx/>
                <a:latin typeface="Calibri"/>
                <a:ea typeface="+mj-ea"/>
                <a:cs typeface="+mn-cs"/>
              </a:rPr>
              <a:t>(</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neshhad</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hena</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aan</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esmak</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wenta</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shahed</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aanna</a:t>
            </a:r>
            <a:br>
              <a:rPr kumimoji="0" lang="en-US" sz="2800" b="1" i="0" u="none" strike="noStrike" kern="1200" cap="none" spc="0" normalizeH="0" baseline="0" noProof="0" dirty="0">
                <a:ln>
                  <a:noFill/>
                </a:ln>
                <a:solidFill>
                  <a:srgbClr val="FF0000"/>
                </a:solidFill>
                <a:effectLst/>
                <a:uLnTx/>
                <a:uFillTx/>
                <a:latin typeface="Calibri"/>
                <a:ea typeface="+mj-ea"/>
                <a:cs typeface="+mn-cs"/>
              </a:rPr>
            </a:br>
            <a:r>
              <a:rPr kumimoji="0" lang="en-US" sz="2800" b="1" i="0" u="none" strike="noStrike" kern="1200" cap="none" spc="0" normalizeH="0" baseline="0" noProof="0" dirty="0" err="1">
                <a:ln>
                  <a:noFill/>
                </a:ln>
                <a:solidFill>
                  <a:srgbClr val="FF0000"/>
                </a:solidFill>
                <a:effectLst/>
                <a:uLnTx/>
                <a:uFillTx/>
                <a:latin typeface="Calibri"/>
                <a:ea typeface="+mj-ea"/>
                <a:cs typeface="+mn-cs"/>
              </a:rPr>
              <a:t>nehmel</a:t>
            </a:r>
            <a:r>
              <a:rPr kumimoji="0" lang="en-US" sz="2800" b="1" i="0" u="none" strike="noStrike" kern="1200" cap="none" spc="0" normalizeH="0" baseline="0" noProof="0" dirty="0">
                <a:ln>
                  <a:noFill/>
                </a:ln>
                <a:solidFill>
                  <a:srgbClr val="FF0000"/>
                </a:solidFill>
                <a:effectLst/>
                <a:uLnTx/>
                <a:uFillTx/>
                <a:latin typeface="Calibri"/>
                <a:ea typeface="+mj-ea"/>
                <a:cs typeface="+mn-cs"/>
              </a:rPr>
              <a:t> be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farah</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nirak</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wentalli</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shayelna</a:t>
            </a:r>
            <a:r>
              <a:rPr kumimoji="0" lang="en-US" sz="2800" b="1" i="0" u="none" strike="noStrike" kern="1200" cap="none" spc="0" normalizeH="0" baseline="0" noProof="0" dirty="0">
                <a:ln>
                  <a:noFill/>
                </a:ln>
                <a:solidFill>
                  <a:srgbClr val="FF0000"/>
                </a:solidFill>
                <a:effectLst/>
                <a:uLnTx/>
                <a:uFillTx/>
                <a:latin typeface="Calibri"/>
                <a:ea typeface="+mj-ea"/>
                <a:cs typeface="+mn-cs"/>
              </a:rPr>
              <a:t>)2</a:t>
            </a:r>
            <a:br>
              <a:rPr kumimoji="0" lang="en-US" sz="2800" b="1" i="0" u="none" strike="noStrike" kern="1200" cap="none" spc="0" normalizeH="0" baseline="0" noProof="0" dirty="0">
                <a:ln>
                  <a:noFill/>
                </a:ln>
                <a:solidFill>
                  <a:srgbClr val="FF0000"/>
                </a:solidFill>
                <a:effectLst/>
                <a:uLnTx/>
                <a:uFillTx/>
                <a:latin typeface="Calibri"/>
                <a:ea typeface="+mj-ea"/>
                <a:cs typeface="+mn-cs"/>
              </a:rPr>
            </a:br>
            <a:r>
              <a:rPr kumimoji="0" lang="en-US" sz="2800" b="1" i="0" u="none" strike="noStrike" kern="1200" cap="none" spc="0" normalizeH="0" baseline="0" noProof="0" dirty="0">
                <a:ln>
                  <a:noFill/>
                </a:ln>
                <a:solidFill>
                  <a:srgbClr val="FF0000"/>
                </a:solidFill>
                <a:effectLst/>
                <a:uLnTx/>
                <a:uFillTx/>
                <a:latin typeface="Calibri"/>
                <a:ea typeface="+mj-ea"/>
                <a:cs typeface="+mn-cs"/>
              </a:rPr>
              <a:t>(</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nekhdem</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hena</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fowladak</a:t>
            </a:r>
            <a:r>
              <a:rPr kumimoji="0" lang="en-US" sz="2800" b="1" i="0" u="none" strike="noStrike" kern="1200" cap="none" spc="0" normalizeH="0" baseline="0" noProof="0" dirty="0">
                <a:ln>
                  <a:noFill/>
                </a:ln>
                <a:solidFill>
                  <a:srgbClr val="FF0000"/>
                </a:solidFill>
                <a:effectLst/>
                <a:uLnTx/>
                <a:uFillTx/>
                <a:latin typeface="Calibri"/>
                <a:ea typeface="+mj-ea"/>
                <a:cs typeface="+mn-cs"/>
              </a:rPr>
              <a:t> web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tekhdem</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fina</a:t>
            </a:r>
            <a:r>
              <a:rPr kumimoji="0" lang="en-US" sz="2800" b="1" i="0" u="none" strike="noStrike" kern="1200" cap="none" spc="0" normalizeH="0" baseline="0" noProof="0" dirty="0">
                <a:ln>
                  <a:noFill/>
                </a:ln>
                <a:solidFill>
                  <a:srgbClr val="FF0000"/>
                </a:solidFill>
                <a:effectLst/>
                <a:uLnTx/>
                <a:uFillTx/>
                <a:latin typeface="Calibri"/>
                <a:ea typeface="+mj-ea"/>
                <a:cs typeface="+mn-cs"/>
              </a:rPr>
              <a:t>)2</a:t>
            </a:r>
            <a:br>
              <a:rPr kumimoji="0" lang="en-US" sz="2800" b="1" i="0" u="none" strike="noStrike" kern="1200" cap="none" spc="0" normalizeH="0" baseline="0" noProof="0" dirty="0">
                <a:ln>
                  <a:noFill/>
                </a:ln>
                <a:solidFill>
                  <a:srgbClr val="FF0000"/>
                </a:solidFill>
                <a:effectLst/>
                <a:uLnTx/>
                <a:uFillTx/>
                <a:latin typeface="Calibri"/>
                <a:ea typeface="+mj-ea"/>
                <a:cs typeface="+mn-cs"/>
              </a:rPr>
            </a:br>
            <a:r>
              <a:rPr kumimoji="0" lang="en-US" sz="2800" b="1" i="0" u="none" strike="noStrike" kern="1200" cap="none" spc="0" normalizeH="0" baseline="0" noProof="0" dirty="0" err="1">
                <a:ln>
                  <a:noFill/>
                </a:ln>
                <a:solidFill>
                  <a:srgbClr val="FF0000"/>
                </a:solidFill>
                <a:effectLst/>
                <a:uLnTx/>
                <a:uFillTx/>
                <a:latin typeface="Calibri"/>
                <a:ea typeface="+mj-ea"/>
                <a:cs typeface="+mn-cs"/>
              </a:rPr>
              <a:t>nehmi</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eman</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enjeelak</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wentalli</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hamina</a:t>
            </a:r>
            <a:br>
              <a:rPr kumimoji="0" lang="en-US" sz="900" b="1" i="0" u="none" strike="noStrike" kern="1200" cap="none" spc="0" normalizeH="0" baseline="0" noProof="0" dirty="0">
                <a:ln>
                  <a:noFill/>
                </a:ln>
                <a:solidFill>
                  <a:prstClr val="black"/>
                </a:solidFill>
                <a:effectLst/>
                <a:uLnTx/>
                <a:uFillTx/>
                <a:latin typeface="Calibri"/>
                <a:ea typeface="+mj-ea"/>
                <a:cs typeface="+mn-cs"/>
              </a:rPr>
            </a:br>
            <a:br>
              <a:rPr kumimoji="0" lang="en-US" sz="900" b="1" i="0" u="none" strike="noStrike" kern="1200" cap="none" spc="0" normalizeH="0" baseline="0" noProof="0" dirty="0">
                <a:ln>
                  <a:noFill/>
                </a:ln>
                <a:solidFill>
                  <a:prstClr val="black"/>
                </a:solidFill>
                <a:effectLst/>
                <a:uLnTx/>
                <a:uFillTx/>
                <a:latin typeface="Calibri"/>
                <a:ea typeface="+mj-ea"/>
                <a:cs typeface="+mn-cs"/>
              </a:rPr>
            </a:br>
            <a:r>
              <a:rPr kumimoji="0" lang="en-US" sz="2800" b="1" i="0" u="none" strike="noStrike" kern="1200" cap="none" spc="0" normalizeH="0" baseline="0" noProof="0" dirty="0">
                <a:ln>
                  <a:noFill/>
                </a:ln>
                <a:solidFill>
                  <a:prstClr val="black"/>
                </a:solidFill>
                <a:effectLst/>
                <a:uLnTx/>
                <a:uFillTx/>
                <a:latin typeface="Calibri"/>
                <a:ea typeface="+mj-ea"/>
                <a:cs typeface="+mn-cs"/>
              </a:rPr>
              <a:t>We testify for Your name and You testify for us, we gladly carry Your yoke and You carry us. We serve Your children and You serve us. We protect the faith and You protect us.</a:t>
            </a:r>
            <a:endParaRPr lang="ar-EG" sz="800" b="1" dirty="0">
              <a:cs typeface="+mn-cs"/>
            </a:endParaRPr>
          </a:p>
        </p:txBody>
      </p:sp>
    </p:spTree>
    <p:extLst>
      <p:ext uri="{BB962C8B-B14F-4D97-AF65-F5344CB8AC3E}">
        <p14:creationId xmlns:p14="http://schemas.microsoft.com/office/powerpoint/2010/main" val="3941901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3"/>
          <a:stretch>
            <a:fillRect/>
          </a:stretch>
        </p:blipFill>
        <p:spPr>
          <a:xfrm>
            <a:off x="0" y="0"/>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1524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ar-EG" sz="3600" b="1" i="0" u="none" strike="noStrike" kern="1200" cap="none" spc="0" normalizeH="0" baseline="0" noProof="0" dirty="0">
                <a:ln>
                  <a:noFill/>
                </a:ln>
                <a:solidFill>
                  <a:srgbClr val="005024"/>
                </a:solidFill>
                <a:effectLst/>
                <a:uLnTx/>
                <a:uFillTx/>
                <a:latin typeface="Calibri"/>
                <a:ea typeface="+mj-ea"/>
                <a:cs typeface="+mn-cs"/>
              </a:rPr>
              <a:t>القرار:</a:t>
            </a:r>
            <a:br>
              <a:rPr kumimoji="0" lang="ar-EG" sz="3600" b="1" i="0" u="none" strike="noStrike" kern="1200" cap="none" spc="0" normalizeH="0" baseline="0" noProof="0" dirty="0">
                <a:ln>
                  <a:noFill/>
                </a:ln>
                <a:solidFill>
                  <a:srgbClr val="005024"/>
                </a:solidFill>
                <a:effectLst/>
                <a:uLnTx/>
                <a:uFillTx/>
                <a:latin typeface="Calibri"/>
                <a:ea typeface="+mj-ea"/>
                <a:cs typeface="+mn-cs"/>
              </a:rPr>
            </a:br>
            <a:r>
              <a:rPr kumimoji="0" lang="ar-EG" sz="4800" b="1" i="0" u="none" strike="noStrike" kern="1200" cap="none" spc="0" normalizeH="0" baseline="0" noProof="0" dirty="0">
                <a:ln>
                  <a:noFill/>
                </a:ln>
                <a:solidFill>
                  <a:srgbClr val="005024"/>
                </a:solidFill>
                <a:effectLst/>
                <a:uLnTx/>
                <a:uFillTx/>
                <a:latin typeface="Calibri"/>
                <a:ea typeface="+mj-ea"/>
                <a:cs typeface="+mn-cs"/>
              </a:rPr>
              <a:t>(آه </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وعَايزِينـــــك</a:t>
            </a:r>
            <a:r>
              <a:rPr kumimoji="0" lang="ar-EG" sz="4800" b="1" i="0" u="none" strike="noStrike" kern="1200" cap="none" spc="0" normalizeH="0" baseline="0" noProof="0" dirty="0">
                <a:ln>
                  <a:noFill/>
                </a:ln>
                <a:solidFill>
                  <a:srgbClr val="005024"/>
                </a:solidFill>
                <a:effectLst/>
                <a:uLnTx/>
                <a:uFillTx/>
                <a:latin typeface="Calibri"/>
                <a:ea typeface="+mj-ea"/>
                <a:cs typeface="+mn-cs"/>
              </a:rPr>
              <a:t>  آه وحَابِّينـــــــــك)</a:t>
            </a:r>
            <a:r>
              <a:rPr kumimoji="0" lang="ar-EG" sz="3600" b="1" i="0" u="none" strike="noStrike" kern="1200" cap="none" spc="0" normalizeH="0" baseline="0" noProof="0" dirty="0">
                <a:ln>
                  <a:noFill/>
                </a:ln>
                <a:solidFill>
                  <a:srgbClr val="005024"/>
                </a:solidFill>
                <a:effectLst/>
                <a:uLnTx/>
                <a:uFillTx/>
                <a:latin typeface="Calibri"/>
                <a:ea typeface="+mj-ea"/>
                <a:cs typeface="+mn-cs"/>
              </a:rPr>
              <a:t>2</a:t>
            </a:r>
            <a:br>
              <a:rPr kumimoji="0" lang="ar-EG" sz="4800" b="1" i="0" u="none" strike="noStrike" kern="1200" cap="none" spc="0" normalizeH="0" baseline="0" noProof="0" dirty="0">
                <a:ln>
                  <a:noFill/>
                </a:ln>
                <a:solidFill>
                  <a:srgbClr val="005024"/>
                </a:solidFill>
                <a:effectLst/>
                <a:uLnTx/>
                <a:uFillTx/>
                <a:latin typeface="Calibri"/>
                <a:ea typeface="+mj-ea"/>
                <a:cs typeface="+mn-cs"/>
              </a:rPr>
            </a:br>
            <a:r>
              <a:rPr kumimoji="0" lang="ar-EG" sz="4800" b="1" i="0" u="none" strike="noStrike" kern="1200" cap="none" spc="0" normalizeH="0" baseline="0" noProof="0" dirty="0">
                <a:ln>
                  <a:noFill/>
                </a:ln>
                <a:solidFill>
                  <a:srgbClr val="005024"/>
                </a:solidFill>
                <a:effectLst/>
                <a:uLnTx/>
                <a:uFillTx/>
                <a:latin typeface="Calibri"/>
                <a:ea typeface="+mj-ea"/>
                <a:cs typeface="+mn-cs"/>
              </a:rPr>
              <a:t>(</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تيجي</a:t>
            </a:r>
            <a:r>
              <a:rPr kumimoji="0" lang="ar-EG" sz="4800" b="1" i="0" u="none" strike="noStrike" kern="1200" cap="none" spc="0" normalizeH="0" baseline="0" noProof="0" dirty="0">
                <a:ln>
                  <a:noFill/>
                </a:ln>
                <a:solidFill>
                  <a:srgbClr val="005024"/>
                </a:solidFill>
                <a:effectLst/>
                <a:uLnTx/>
                <a:uFillTx/>
                <a:latin typeface="Calibri"/>
                <a:ea typeface="+mj-ea"/>
                <a:cs typeface="+mn-cs"/>
              </a:rPr>
              <a:t> بَلَدنا </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تاني</a:t>
            </a:r>
            <a:r>
              <a:rPr kumimoji="0" lang="ar-EG" sz="4800" b="1" i="0" u="none" strike="noStrike" kern="1200" cap="none" spc="0" normalizeH="0" baseline="0" noProof="0" dirty="0">
                <a:ln>
                  <a:noFill/>
                </a:ln>
                <a:solidFill>
                  <a:srgbClr val="005024"/>
                </a:solidFill>
                <a:effectLst/>
                <a:uLnTx/>
                <a:uFillTx/>
                <a:latin typeface="Calibri"/>
                <a:ea typeface="+mj-ea"/>
                <a:cs typeface="+mn-cs"/>
              </a:rPr>
              <a:t>  </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تيجي</a:t>
            </a:r>
            <a:r>
              <a:rPr kumimoji="0" lang="ar-EG" sz="4800" b="1" i="0" u="none" strike="noStrike" kern="1200" cap="none" spc="0" normalizeH="0" baseline="0" noProof="0" dirty="0">
                <a:ln>
                  <a:noFill/>
                </a:ln>
                <a:solidFill>
                  <a:srgbClr val="005024"/>
                </a:solidFill>
                <a:effectLst/>
                <a:uLnTx/>
                <a:uFillTx/>
                <a:latin typeface="Calibri"/>
                <a:ea typeface="+mj-ea"/>
                <a:cs typeface="+mn-cs"/>
              </a:rPr>
              <a:t> بيوتنا </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تاني</a:t>
            </a:r>
            <a:r>
              <a:rPr kumimoji="0" lang="ar-EG" sz="4800" b="1" i="0" u="none" strike="noStrike" kern="1200" cap="none" spc="0" normalizeH="0" baseline="0" noProof="0" dirty="0">
                <a:ln>
                  <a:noFill/>
                </a:ln>
                <a:solidFill>
                  <a:srgbClr val="005024"/>
                </a:solidFill>
                <a:effectLst/>
                <a:uLnTx/>
                <a:uFillTx/>
                <a:latin typeface="Calibri"/>
                <a:ea typeface="+mj-ea"/>
                <a:cs typeface="+mn-cs"/>
              </a:rPr>
              <a:t>)</a:t>
            </a:r>
            <a:r>
              <a:rPr kumimoji="0" lang="ar-EG" sz="3600" b="1" i="0" u="none" strike="noStrike" kern="1200" cap="none" spc="0" normalizeH="0" baseline="0" noProof="0" dirty="0">
                <a:ln>
                  <a:noFill/>
                </a:ln>
                <a:solidFill>
                  <a:srgbClr val="005024"/>
                </a:solidFill>
                <a:effectLst/>
                <a:uLnTx/>
                <a:uFillTx/>
                <a:latin typeface="Calibri"/>
                <a:ea typeface="+mj-ea"/>
                <a:cs typeface="+mn-cs"/>
              </a:rPr>
              <a:t>2</a:t>
            </a:r>
            <a:br>
              <a:rPr kumimoji="0" lang="ar-EG" sz="4800" b="1" i="0" u="none" strike="noStrike" kern="1200" cap="none" spc="0" normalizeH="0" baseline="0" noProof="0" dirty="0">
                <a:ln>
                  <a:noFill/>
                </a:ln>
                <a:solidFill>
                  <a:srgbClr val="005024"/>
                </a:solidFill>
                <a:effectLst/>
                <a:uLnTx/>
                <a:uFillTx/>
                <a:latin typeface="Calibri"/>
                <a:ea typeface="+mj-ea"/>
                <a:cs typeface="+mn-cs"/>
              </a:rPr>
            </a:br>
            <a:r>
              <a:rPr kumimoji="0" lang="ar-EG" sz="4800" b="1" i="0" u="none" strike="noStrike" kern="1200" cap="none" spc="0" normalizeH="0" baseline="0" noProof="0" dirty="0">
                <a:ln>
                  <a:noFill/>
                </a:ln>
                <a:solidFill>
                  <a:srgbClr val="005024"/>
                </a:solidFill>
                <a:effectLst/>
                <a:uLnTx/>
                <a:uFillTx/>
                <a:latin typeface="Calibri"/>
                <a:ea typeface="+mj-ea"/>
                <a:cs typeface="+mn-cs"/>
              </a:rPr>
              <a:t>بالرُّوح بإنجيلــك  بالرُّوح </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بأه</a:t>
            </a:r>
            <a:r>
              <a:rPr kumimoji="0" lang="ar-EG" sz="4800" b="1" i="0" u="none" strike="noStrike" kern="1200" cap="none" spc="0" normalizeH="0" baseline="0" noProof="0" dirty="0">
                <a:ln>
                  <a:noFill/>
                </a:ln>
                <a:solidFill>
                  <a:srgbClr val="005024"/>
                </a:solidFill>
                <a:effectLst/>
                <a:uLnTx/>
                <a:uFillTx/>
                <a:latin typeface="Calibri"/>
                <a:ea typeface="+mj-ea"/>
                <a:cs typeface="+mn-cs"/>
              </a:rPr>
              <a:t> نجيلــك</a:t>
            </a:r>
          </a:p>
          <a:p>
            <a:pPr rtl="1"/>
            <a:br>
              <a:rPr kumimoji="0" lang="ar-EG" sz="2000" b="1" i="0" u="none" strike="noStrike" kern="1200" cap="none" spc="0" normalizeH="0" baseline="0" noProof="0" dirty="0">
                <a:ln>
                  <a:noFill/>
                </a:ln>
                <a:solidFill>
                  <a:srgbClr val="005024"/>
                </a:solidFill>
                <a:effectLst/>
                <a:uLnTx/>
                <a:uFillTx/>
                <a:latin typeface="Calibri"/>
                <a:ea typeface="+mj-ea"/>
                <a:cs typeface="+mn-cs"/>
              </a:rPr>
            </a:br>
            <a:r>
              <a:rPr kumimoji="0" lang="en-US" sz="3200" b="1" i="0" u="none" strike="noStrike" kern="1200" cap="none" spc="0" normalizeH="0" baseline="0" noProof="0" dirty="0">
                <a:ln>
                  <a:noFill/>
                </a:ln>
                <a:solidFill>
                  <a:srgbClr val="002060"/>
                </a:solidFill>
                <a:effectLst/>
                <a:uLnTx/>
                <a:uFillTx/>
                <a:latin typeface="Calibri"/>
                <a:ea typeface="+mj-ea"/>
                <a:cs typeface="+mn-cs"/>
              </a:rPr>
              <a:t>(aah we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aayezeenak</a:t>
            </a:r>
            <a:r>
              <a:rPr kumimoji="0" lang="en-US" sz="3200" b="1" i="0" u="none" strike="noStrike" kern="1200" cap="none" spc="0" normalizeH="0" baseline="0" noProof="0" dirty="0">
                <a:ln>
                  <a:noFill/>
                </a:ln>
                <a:solidFill>
                  <a:srgbClr val="002060"/>
                </a:solidFill>
                <a:effectLst/>
                <a:uLnTx/>
                <a:uFillTx/>
                <a:latin typeface="Calibri"/>
                <a:ea typeface="+mj-ea"/>
                <a:cs typeface="+mn-cs"/>
              </a:rPr>
              <a:t>   aah we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habbeenak</a:t>
            </a:r>
            <a:r>
              <a:rPr kumimoji="0" lang="en-US" sz="3200" b="1" i="0" u="none" strike="noStrike" kern="1200" cap="none" spc="0" normalizeH="0" baseline="0" noProof="0" dirty="0">
                <a:ln>
                  <a:noFill/>
                </a:ln>
                <a:solidFill>
                  <a:srgbClr val="002060"/>
                </a:solidFill>
                <a:effectLst/>
                <a:uLnTx/>
                <a:uFillTx/>
                <a:latin typeface="Calibri"/>
                <a:ea typeface="+mj-ea"/>
                <a:cs typeface="+mn-cs"/>
              </a:rPr>
              <a:t>)2</a:t>
            </a:r>
            <a:br>
              <a:rPr kumimoji="0" lang="en-US" sz="3200" b="1" i="0" u="none" strike="noStrike" kern="1200" cap="none" spc="0" normalizeH="0" baseline="0" noProof="0" dirty="0">
                <a:ln>
                  <a:noFill/>
                </a:ln>
                <a:solidFill>
                  <a:srgbClr val="002060"/>
                </a:solidFill>
                <a:effectLst/>
                <a:uLnTx/>
                <a:uFillTx/>
                <a:latin typeface="Calibri"/>
                <a:ea typeface="+mj-ea"/>
                <a:cs typeface="+mn-cs"/>
              </a:rPr>
            </a:br>
            <a:r>
              <a:rPr kumimoji="0" lang="en-US" sz="3200" b="1" i="0" u="none" strike="noStrike" kern="1200" cap="none" spc="0" normalizeH="0" baseline="0" noProof="0" dirty="0">
                <a:ln>
                  <a:noFill/>
                </a:ln>
                <a:solidFill>
                  <a:srgbClr val="002060"/>
                </a:solidFill>
                <a:effectLst/>
                <a:uLnTx/>
                <a:uFillTx/>
                <a:latin typeface="Calibri"/>
                <a:ea typeface="+mj-ea"/>
                <a:cs typeface="+mn-cs"/>
              </a:rPr>
              <a:t>(</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teji</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baladna</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tani</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teji</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beotna</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tani</a:t>
            </a:r>
            <a:r>
              <a:rPr kumimoji="0" lang="en-US" sz="3200" b="1" i="0" u="none" strike="noStrike" kern="1200" cap="none" spc="0" normalizeH="0" baseline="0" noProof="0" dirty="0">
                <a:ln>
                  <a:noFill/>
                </a:ln>
                <a:solidFill>
                  <a:srgbClr val="002060"/>
                </a:solidFill>
                <a:effectLst/>
                <a:uLnTx/>
                <a:uFillTx/>
                <a:latin typeface="Calibri"/>
                <a:ea typeface="+mj-ea"/>
                <a:cs typeface="+mn-cs"/>
              </a:rPr>
              <a:t>)2</a:t>
            </a:r>
            <a:br>
              <a:rPr kumimoji="0" lang="en-US" sz="3200" b="1" i="0" u="none" strike="noStrike" kern="1200" cap="none" spc="0" normalizeH="0" baseline="0" noProof="0" dirty="0">
                <a:ln>
                  <a:noFill/>
                </a:ln>
                <a:solidFill>
                  <a:srgbClr val="002060"/>
                </a:solidFill>
                <a:effectLst/>
                <a:uLnTx/>
                <a:uFillTx/>
                <a:latin typeface="Calibri"/>
                <a:ea typeface="+mj-ea"/>
                <a:cs typeface="+mn-cs"/>
              </a:rPr>
            </a:br>
            <a:r>
              <a:rPr kumimoji="0" lang="en-US" sz="3200" b="1" i="0" u="none" strike="noStrike" kern="1200" cap="none" spc="0" normalizeH="0" baseline="0" noProof="0" dirty="0" err="1">
                <a:ln>
                  <a:noFill/>
                </a:ln>
                <a:solidFill>
                  <a:srgbClr val="002060"/>
                </a:solidFill>
                <a:effectLst/>
                <a:uLnTx/>
                <a:uFillTx/>
                <a:latin typeface="Calibri"/>
                <a:ea typeface="+mj-ea"/>
                <a:cs typeface="+mn-cs"/>
              </a:rPr>
              <a:t>berroh</a:t>
            </a:r>
            <a:r>
              <a:rPr kumimoji="0" lang="en-US" sz="3200" b="1" i="0" u="none" strike="noStrike" kern="1200" cap="none" spc="0" normalizeH="0" baseline="0" noProof="0" dirty="0">
                <a:ln>
                  <a:noFill/>
                </a:ln>
                <a:solidFill>
                  <a:srgbClr val="002060"/>
                </a:solidFill>
                <a:effectLst/>
                <a:uLnTx/>
                <a:uFillTx/>
                <a:latin typeface="Calibri"/>
                <a:ea typeface="+mj-ea"/>
                <a:cs typeface="+mn-cs"/>
              </a:rPr>
              <a:t> be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enjeelak</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berroh</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a:ln>
                  <a:noFill/>
                </a:ln>
                <a:solidFill>
                  <a:srgbClr val="002060"/>
                </a:solidFill>
                <a:effectLst/>
                <a:uLnTx/>
                <a:uFillTx/>
                <a:latin typeface="Calibri"/>
                <a:ea typeface="+mj-ea"/>
                <a:cs typeface="+mn-cs"/>
              </a:rPr>
              <a:t>baqa</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njeelak</a:t>
            </a:r>
            <a:br>
              <a:rPr kumimoji="0" lang="en-US" sz="800" b="1" i="0" u="none" strike="noStrike" kern="1200" cap="none" spc="0" normalizeH="0" baseline="0" noProof="0" dirty="0">
                <a:ln>
                  <a:noFill/>
                </a:ln>
                <a:solidFill>
                  <a:srgbClr val="005024"/>
                </a:solidFill>
                <a:effectLst/>
                <a:uLnTx/>
                <a:uFillTx/>
                <a:latin typeface="Calibri"/>
                <a:ea typeface="+mj-ea"/>
                <a:cs typeface="+mn-cs"/>
              </a:rPr>
            </a:br>
            <a:endParaRPr kumimoji="0" lang="ar-EG" sz="800" b="1" i="0" u="none" strike="noStrike" kern="1200" cap="none" spc="0" normalizeH="0" baseline="0" noProof="0" dirty="0">
              <a:ln>
                <a:noFill/>
              </a:ln>
              <a:solidFill>
                <a:srgbClr val="005024"/>
              </a:solidFill>
              <a:effectLst/>
              <a:uLnTx/>
              <a:uFillTx/>
              <a:latin typeface="Calibri"/>
              <a:ea typeface="+mj-ea"/>
              <a:cs typeface="+mn-cs"/>
            </a:endParaRPr>
          </a:p>
          <a:p>
            <a:pPr rtl="1"/>
            <a:endParaRPr lang="ar-EG" sz="800" b="1" dirty="0">
              <a:solidFill>
                <a:srgbClr val="005024"/>
              </a:solidFill>
              <a:latin typeface="Calibri"/>
              <a:cs typeface="+mn-cs"/>
            </a:endParaRPr>
          </a:p>
          <a:p>
            <a:pPr rtl="1"/>
            <a:endParaRPr kumimoji="0" lang="ar-EG" sz="200" b="1" i="0" u="none" strike="noStrike" kern="1200" cap="none" spc="0" normalizeH="0" baseline="0" noProof="0" dirty="0">
              <a:ln>
                <a:noFill/>
              </a:ln>
              <a:solidFill>
                <a:srgbClr val="005024"/>
              </a:solidFill>
              <a:effectLst/>
              <a:uLnTx/>
              <a:uFillTx/>
              <a:latin typeface="Calibri"/>
              <a:ea typeface="+mj-ea"/>
              <a:cs typeface="+mn-cs"/>
            </a:endParaRPr>
          </a:p>
          <a:p>
            <a:pPr rtl="1"/>
            <a:br>
              <a:rPr kumimoji="0" lang="en-US" sz="800" b="1" i="0" u="none" strike="noStrike" kern="1200" cap="none" spc="0" normalizeH="0" baseline="0" noProof="0" dirty="0">
                <a:ln>
                  <a:noFill/>
                </a:ln>
                <a:solidFill>
                  <a:srgbClr val="005024"/>
                </a:solidFill>
                <a:effectLst/>
                <a:uLnTx/>
                <a:uFillTx/>
                <a:latin typeface="Calibri"/>
                <a:ea typeface="+mj-ea"/>
                <a:cs typeface="+mn-cs"/>
              </a:rPr>
            </a:br>
            <a:r>
              <a:rPr kumimoji="0" lang="en-US" sz="3000" b="1" i="0" u="none" strike="noStrike" kern="1200" cap="none" spc="0" normalizeH="0" baseline="0" noProof="0" dirty="0">
                <a:ln>
                  <a:noFill/>
                </a:ln>
                <a:solidFill>
                  <a:srgbClr val="005024"/>
                </a:solidFill>
                <a:effectLst/>
                <a:uLnTx/>
                <a:uFillTx/>
                <a:latin typeface="Calibri"/>
                <a:ea typeface="+mj-ea"/>
                <a:cs typeface="+mn-cs"/>
              </a:rPr>
              <a:t>We want You to come back to our homes and to our </a:t>
            </a:r>
          </a:p>
          <a:p>
            <a:pPr rtl="1"/>
            <a:r>
              <a:rPr kumimoji="0" lang="en-US" sz="3000" b="1" i="0" u="none" strike="noStrike" kern="1200" cap="none" spc="0" normalizeH="0" baseline="0" noProof="0" dirty="0">
                <a:ln>
                  <a:noFill/>
                </a:ln>
                <a:solidFill>
                  <a:srgbClr val="005024"/>
                </a:solidFill>
                <a:effectLst/>
                <a:uLnTx/>
                <a:uFillTx/>
                <a:latin typeface="Calibri"/>
                <a:ea typeface="+mj-ea"/>
                <a:cs typeface="+mn-cs"/>
              </a:rPr>
              <a:t>country in Spirit and in the holy word.</a:t>
            </a:r>
            <a:endParaRPr lang="ar-EG" sz="3000" b="1" dirty="0">
              <a:solidFill>
                <a:srgbClr val="005024"/>
              </a:solidFill>
              <a:cs typeface="+mn-cs"/>
            </a:endParaRPr>
          </a:p>
        </p:txBody>
      </p:sp>
    </p:spTree>
    <p:extLst>
      <p:ext uri="{BB962C8B-B14F-4D97-AF65-F5344CB8AC3E}">
        <p14:creationId xmlns:p14="http://schemas.microsoft.com/office/powerpoint/2010/main" val="1382297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ower point praise 33.jpg"/>
          <p:cNvPicPr>
            <a:picLocks noChangeAspect="1"/>
          </p:cNvPicPr>
          <p:nvPr/>
        </p:nvPicPr>
        <p:blipFill>
          <a:blip r:embed="rId2" cstate="print"/>
          <a:stretch>
            <a:fillRect/>
          </a:stretch>
        </p:blipFill>
        <p:spPr>
          <a:xfrm>
            <a:off x="0" y="0"/>
            <a:ext cx="9144000" cy="6858000"/>
          </a:xfrm>
          <a:prstGeom prst="rect">
            <a:avLst/>
          </a:prstGeom>
        </p:spPr>
      </p:pic>
      <p:sp>
        <p:nvSpPr>
          <p:cNvPr id="3" name="Rectangle 2"/>
          <p:cNvSpPr/>
          <p:nvPr/>
        </p:nvSpPr>
        <p:spPr>
          <a:xfrm>
            <a:off x="304800" y="381001"/>
            <a:ext cx="8610600" cy="1323439"/>
          </a:xfrm>
          <a:prstGeom prst="rect">
            <a:avLst/>
          </a:prstGeom>
        </p:spPr>
        <p:txBody>
          <a:bodyPr wrap="square">
            <a:spAutoFit/>
          </a:bodyPr>
          <a:lstStyle/>
          <a:p>
            <a:pPr algn="ctr" rtl="1"/>
            <a:endParaRPr lang="en-US" sz="8000" b="1" dirty="0"/>
          </a:p>
        </p:txBody>
      </p:sp>
      <p:pic>
        <p:nvPicPr>
          <p:cNvPr id="5" name="Picture 4" descr="power point praise LOGO .png"/>
          <p:cNvPicPr>
            <a:picLocks noChangeAspect="1"/>
          </p:cNvPicPr>
          <p:nvPr/>
        </p:nvPicPr>
        <p:blipFill>
          <a:blip r:embed="rId3" cstate="print"/>
          <a:stretch>
            <a:fillRect/>
          </a:stretch>
        </p:blipFill>
        <p:spPr>
          <a:xfrm>
            <a:off x="762000" y="2590800"/>
            <a:ext cx="7989418" cy="2971800"/>
          </a:xfrm>
          <a:prstGeom prst="rect">
            <a:avLst/>
          </a:prstGeom>
        </p:spPr>
      </p:pic>
    </p:spTree>
    <p:extLst>
      <p:ext uri="{BB962C8B-B14F-4D97-AF65-F5344CB8AC3E}">
        <p14:creationId xmlns:p14="http://schemas.microsoft.com/office/powerpoint/2010/main" val="4680679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5480</TotalTime>
  <Words>579</Words>
  <Application>Microsoft Office PowerPoint</Application>
  <PresentationFormat>عرض على الشاشة (4:3)</PresentationFormat>
  <Paragraphs>36</Paragraphs>
  <Slides>8</Slides>
  <Notes>6</Notes>
  <HiddenSlides>0</HiddenSlides>
  <MMClips>0</MMClips>
  <ScaleCrop>false</ScaleCrop>
  <HeadingPairs>
    <vt:vector size="6" baseType="variant">
      <vt:variant>
        <vt:lpstr>الخطوط المستخدمة</vt:lpstr>
      </vt:variant>
      <vt:variant>
        <vt:i4>2</vt:i4>
      </vt:variant>
      <vt:variant>
        <vt:lpstr>نسق</vt:lpstr>
      </vt:variant>
      <vt:variant>
        <vt:i4>1</vt:i4>
      </vt:variant>
      <vt:variant>
        <vt:lpstr>عناوين الشرائح</vt:lpstr>
      </vt:variant>
      <vt:variant>
        <vt:i4>8</vt:i4>
      </vt:variant>
    </vt:vector>
  </HeadingPairs>
  <TitlesOfParts>
    <vt:vector size="11" baseType="lpstr">
      <vt:lpstr>Arial</vt:lpstr>
      <vt:lpstr>Calibri</vt:lpstr>
      <vt:lpstr>Office Theme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NEVO</dc:creator>
  <cp:lastModifiedBy>adam</cp:lastModifiedBy>
  <cp:revision>545</cp:revision>
  <dcterms:created xsi:type="dcterms:W3CDTF">2021-12-07T14:30:00Z</dcterms:created>
  <dcterms:modified xsi:type="dcterms:W3CDTF">2023-10-29T16:37:38Z</dcterms:modified>
</cp:coreProperties>
</file>