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8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0" d="100"/>
          <a:sy n="90" d="100"/>
        </p:scale>
        <p:origin x="167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وَقت ضَعْفي </a:t>
            </a:r>
            <a:r>
              <a:rPr lang="ar-EG" sz="5400" b="1" dirty="0" err="1"/>
              <a:t>بانادِيلك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وَقت ضَعْفي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باناديلك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وَقت حُزني أنا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هاجيلك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وعارِف إنَّك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هاتشِيلني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عَلى الأكتاف 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هارتاح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وِمُش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هاخاف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banadeelak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hajeelak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weaaref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hatshelni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alaktaf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hartah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wemosh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hakhaf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am weak I call You, when I am sad I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to You. I know You carry me on the shoulders. I feel safe with You.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هاجيلك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وأحكي لك عَلى اللي فيَّ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المُخَلِّص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فادِيَّ   أنا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هاجيلك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hajelak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wahkilak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elmokhalleS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hajeelak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come to tell You how I feel,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savior and redeemer.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am coming to You.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هاجيلك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عَلشان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غِيرَك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مافيش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لِيَّ هِنا في الأرض أو 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مَحْضَرك حُزني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بيهرَب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مالاقيش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أيّ تَنَهُّد لكن كُل هَنَا)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hajeelak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fissama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mahDarak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beyehrab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malaqeesh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tanahhod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to You because I have nobody else on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earth or in heaven. There is no sadness or sorrow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Your presence but only joy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عَلشان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اِسمك بُرج حَصين باجري عَليه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اُسْتُرْني رَبِّي بدَمَّك اللي عَنِّي سَال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عَلشان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حُبَّك هوَ الغَطا اللي اَحْتِمي فيه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اِرفَعْني رَبِّي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تِصنَع المُحال   أنا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هاجيلك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borj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bajri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estorni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erfaani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elmohal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hajeelak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name is a well protected tower, I run to You to cover me with Your blood. Your love is my protecting cover lift me up, You fix the impossible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coming to You.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5453</TotalTime>
  <Words>346</Words>
  <Application>Microsoft Office PowerPoint</Application>
  <PresentationFormat>عرض على الشاشة (4:3)</PresentationFormat>
  <Paragraphs>21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547</cp:revision>
  <dcterms:created xsi:type="dcterms:W3CDTF">2021-12-07T14:30:00Z</dcterms:created>
  <dcterms:modified xsi:type="dcterms:W3CDTF">2023-10-30T08:42:51Z</dcterms:modified>
</cp:coreProperties>
</file>