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05" r:id="rId3"/>
    <p:sldId id="403" r:id="rId4"/>
    <p:sldId id="406" r:id="rId5"/>
    <p:sldId id="407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5"/>
            <p14:sldId id="403"/>
            <p14:sldId id="406"/>
            <p14:sldId id="4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52" y="10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/>
            <a:r>
              <a:rPr lang="ar-EG" sz="8000" b="1" dirty="0"/>
              <a:t>في وقت ضعفي </a:t>
            </a:r>
            <a:r>
              <a:rPr lang="ar-EG" sz="8000" b="1" dirty="0" err="1"/>
              <a:t>باناديلك</a:t>
            </a: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200"/>
            <a:ext cx="9982199" cy="8635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000" b="1" dirty="0"/>
              <a:t>(في وقت ضعفي </a:t>
            </a:r>
            <a:r>
              <a:rPr lang="ar-SA" sz="6000" b="1" dirty="0" err="1"/>
              <a:t>بانادي</a:t>
            </a:r>
            <a:r>
              <a:rPr lang="ar-EG" sz="6000" b="1" dirty="0"/>
              <a:t> </a:t>
            </a:r>
            <a:r>
              <a:rPr lang="ar-SA" sz="6000" b="1" dirty="0"/>
              <a:t>لك</a:t>
            </a:r>
          </a:p>
          <a:p>
            <a:pPr algn="ctr" rtl="1">
              <a:lnSpc>
                <a:spcPct val="150000"/>
              </a:lnSpc>
            </a:pPr>
            <a:r>
              <a:rPr lang="ar-SA" sz="6000" b="1" dirty="0"/>
              <a:t>في وقت حزني أنا </a:t>
            </a:r>
            <a:r>
              <a:rPr lang="ar-SA" sz="6000" b="1" dirty="0" err="1"/>
              <a:t>هاجيلك</a:t>
            </a:r>
            <a:r>
              <a:rPr lang="ar-SA" sz="6000" b="1" dirty="0"/>
              <a:t>) 2</a:t>
            </a:r>
          </a:p>
          <a:p>
            <a:pPr algn="ctr" rtl="1">
              <a:lnSpc>
                <a:spcPct val="150000"/>
              </a:lnSpc>
            </a:pPr>
            <a:r>
              <a:rPr lang="ar-SA" sz="6000" b="1" dirty="0"/>
              <a:t>وعارف </a:t>
            </a:r>
            <a:r>
              <a:rPr lang="ar-EG" sz="6000" b="1" dirty="0"/>
              <a:t>إ</a:t>
            </a:r>
            <a:r>
              <a:rPr lang="ar-SA" sz="6000" b="1" dirty="0"/>
              <a:t>نك </a:t>
            </a:r>
            <a:r>
              <a:rPr lang="ar-SA" sz="6000" b="1" dirty="0" err="1"/>
              <a:t>هتشيلني</a:t>
            </a:r>
            <a:r>
              <a:rPr lang="ar-SA" sz="6000" b="1" dirty="0"/>
              <a:t> على الأكتاف</a:t>
            </a:r>
          </a:p>
          <a:p>
            <a:pPr algn="ctr" rtl="1">
              <a:lnSpc>
                <a:spcPct val="150000"/>
              </a:lnSpc>
            </a:pPr>
            <a:r>
              <a:rPr lang="ar-SA" sz="6000" b="1" dirty="0" err="1"/>
              <a:t>معاك</a:t>
            </a:r>
            <a:r>
              <a:rPr lang="ar-SA" sz="6000" b="1" dirty="0"/>
              <a:t> </a:t>
            </a:r>
            <a:r>
              <a:rPr lang="ar-SA" sz="6000" b="1" dirty="0" err="1"/>
              <a:t>هارتاح</a:t>
            </a:r>
            <a:r>
              <a:rPr lang="ar-SA" sz="6000" b="1" dirty="0"/>
              <a:t>  ومش </a:t>
            </a:r>
            <a:r>
              <a:rPr lang="ar-SA" sz="6000" b="1" dirty="0" err="1"/>
              <a:t>هاخاف</a:t>
            </a:r>
            <a:endParaRPr lang="ar-SA" sz="6000" b="1" dirty="0"/>
          </a:p>
          <a:p>
            <a:pPr algn="ctr">
              <a:lnSpc>
                <a:spcPct val="150000"/>
              </a:lnSpc>
            </a:pPr>
            <a:br>
              <a:rPr lang="ar-SA" sz="6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721816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أنا هاجي</a:t>
            </a:r>
            <a:r>
              <a:rPr lang="ar-EG" sz="8000" b="1" dirty="0"/>
              <a:t> </a:t>
            </a:r>
            <a:r>
              <a:rPr lang="ar-SA" sz="8000" b="1" dirty="0"/>
              <a:t>لك واحكي</a:t>
            </a:r>
            <a:r>
              <a:rPr lang="ar-EG" sz="8000" b="1" dirty="0"/>
              <a:t> </a:t>
            </a:r>
            <a:r>
              <a:rPr lang="ar-SA" sz="8000" b="1" dirty="0"/>
              <a:t>لك </a:t>
            </a:r>
            <a:endParaRPr lang="ar-EG" sz="8000" b="1" dirty="0"/>
          </a:p>
          <a:p>
            <a:pPr algn="ctr" rtl="1"/>
            <a:r>
              <a:rPr lang="ar-SA" sz="8000" b="1" dirty="0"/>
              <a:t>على </a:t>
            </a:r>
            <a:r>
              <a:rPr lang="ar-SA" sz="8000" b="1" dirty="0" err="1"/>
              <a:t>الل</a:t>
            </a:r>
            <a:r>
              <a:rPr lang="ar-EG" sz="8000" b="1" dirty="0"/>
              <a:t>ـــ</a:t>
            </a:r>
            <a:r>
              <a:rPr lang="ar-SA" sz="8000" b="1" dirty="0"/>
              <a:t>ي </a:t>
            </a:r>
            <a:r>
              <a:rPr lang="ar-SA" sz="8000" b="1" dirty="0" err="1"/>
              <a:t>ف</a:t>
            </a:r>
            <a:r>
              <a:rPr lang="ar-EG" sz="8000" b="1" dirty="0"/>
              <a:t>ــــــــ</a:t>
            </a:r>
            <a:r>
              <a:rPr lang="ar-SA" sz="8000" b="1" dirty="0" err="1"/>
              <a:t>يّ</a:t>
            </a:r>
            <a:endParaRPr lang="ar-SA" sz="8000" b="1" dirty="0"/>
          </a:p>
          <a:p>
            <a:pPr algn="ctr" rtl="1"/>
            <a:r>
              <a:rPr lang="ar-EG" sz="8000" b="1" dirty="0"/>
              <a:t>إ</a:t>
            </a:r>
            <a:r>
              <a:rPr lang="ar-SA" sz="8000" b="1" dirty="0"/>
              <a:t>نت المخل</a:t>
            </a:r>
            <a:r>
              <a:rPr lang="ar-EG" sz="8000" b="1" dirty="0"/>
              <a:t>ـــــــــ</a:t>
            </a:r>
            <a:r>
              <a:rPr lang="ar-SA" sz="8000" b="1" dirty="0"/>
              <a:t>ص  </a:t>
            </a:r>
            <a:endParaRPr lang="ar-EG" sz="8000" b="1" dirty="0"/>
          </a:p>
          <a:p>
            <a:pPr algn="ctr" rtl="1"/>
            <a:r>
              <a:rPr lang="ar-EG" sz="8000" b="1" dirty="0"/>
              <a:t>إ</a:t>
            </a:r>
            <a:r>
              <a:rPr lang="ar-SA" sz="8000" b="1" dirty="0"/>
              <a:t>نت ف</a:t>
            </a:r>
            <a:r>
              <a:rPr lang="ar-EG" sz="8000" b="1" dirty="0"/>
              <a:t>ــــــــــــــ</a:t>
            </a:r>
            <a:r>
              <a:rPr lang="ar-SA" sz="8000" b="1" dirty="0" err="1"/>
              <a:t>اديّ</a:t>
            </a:r>
            <a:endParaRPr lang="ar-SA" sz="8000" b="1" dirty="0"/>
          </a:p>
          <a:p>
            <a:pPr algn="ctr"/>
            <a:br>
              <a:rPr lang="ar-SA" sz="8000" b="1" dirty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1772"/>
            <a:ext cx="9982199" cy="82312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000" b="1" dirty="0"/>
              <a:t>(أنا </a:t>
            </a:r>
            <a:r>
              <a:rPr lang="ar-SA" sz="6000" b="1" dirty="0" err="1"/>
              <a:t>هاجيلك</a:t>
            </a:r>
            <a:r>
              <a:rPr lang="ar-SA" sz="6000" b="1" dirty="0"/>
              <a:t> </a:t>
            </a:r>
            <a:r>
              <a:rPr lang="ar-SA" sz="6000" b="1" dirty="0" err="1"/>
              <a:t>علشان</a:t>
            </a:r>
            <a:r>
              <a:rPr lang="ar-SA" sz="6000" b="1" dirty="0"/>
              <a:t> غيرك </a:t>
            </a:r>
            <a:r>
              <a:rPr lang="ar-SA" sz="6000" b="1" dirty="0" err="1"/>
              <a:t>مافيش</a:t>
            </a:r>
            <a:endParaRPr lang="ar-SA" sz="6000" b="1" dirty="0"/>
          </a:p>
          <a:p>
            <a:pPr algn="ctr" rtl="1">
              <a:lnSpc>
                <a:spcPct val="150000"/>
              </a:lnSpc>
            </a:pPr>
            <a:r>
              <a:rPr lang="ar-SA" sz="6000" b="1" dirty="0"/>
              <a:t>ليّ هنا في الأرض </a:t>
            </a:r>
            <a:r>
              <a:rPr lang="ar-EG" sz="6000" b="1" dirty="0"/>
              <a:t>أ</a:t>
            </a:r>
            <a:r>
              <a:rPr lang="ar-SA" sz="6000" b="1" dirty="0"/>
              <a:t>و في </a:t>
            </a:r>
            <a:r>
              <a:rPr lang="ar-SA" sz="6000" b="1" dirty="0" err="1"/>
              <a:t>السما</a:t>
            </a:r>
            <a:endParaRPr lang="ar-SA" sz="6000" b="1" dirty="0"/>
          </a:p>
          <a:p>
            <a:pPr algn="ctr" rtl="1">
              <a:lnSpc>
                <a:spcPct val="150000"/>
              </a:lnSpc>
            </a:pPr>
            <a:r>
              <a:rPr lang="ar-SA" sz="6000" b="1" dirty="0"/>
              <a:t>في محضرك حزني </a:t>
            </a:r>
            <a:r>
              <a:rPr lang="ar-SA" sz="6000" b="1" dirty="0" err="1"/>
              <a:t>بيهرب</a:t>
            </a:r>
            <a:r>
              <a:rPr lang="ar-SA" sz="6000" b="1" dirty="0"/>
              <a:t> </a:t>
            </a:r>
            <a:r>
              <a:rPr lang="ar-SA" sz="6000" b="1" dirty="0" err="1"/>
              <a:t>مالاقيش</a:t>
            </a:r>
            <a:endParaRPr lang="ar-SA" sz="6000" b="1" dirty="0"/>
          </a:p>
          <a:p>
            <a:pPr algn="ctr" rtl="1">
              <a:lnSpc>
                <a:spcPct val="150000"/>
              </a:lnSpc>
            </a:pPr>
            <a:r>
              <a:rPr lang="ar-SA" sz="6000" b="1" dirty="0"/>
              <a:t>أي تنهد لكن كل هنا) 2</a:t>
            </a:r>
          </a:p>
          <a:p>
            <a:pPr algn="ctr">
              <a:lnSpc>
                <a:spcPct val="150000"/>
              </a:lnSpc>
            </a:pPr>
            <a:br>
              <a:rPr lang="ar-SA" sz="6000" b="1" dirty="0"/>
            </a:br>
            <a:endParaRPr lang="ar-EG" sz="6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76711"/>
            <a:ext cx="9982199" cy="7781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(</a:t>
            </a:r>
            <a:r>
              <a:rPr lang="ar-EG" sz="5400" b="1" dirty="0" err="1"/>
              <a:t>علشان</a:t>
            </a:r>
            <a:r>
              <a:rPr lang="ar-EG" sz="5400" b="1" dirty="0"/>
              <a:t> اسمك برج حصين </a:t>
            </a:r>
            <a:r>
              <a:rPr lang="ar-EG" sz="5400" b="1" dirty="0" err="1"/>
              <a:t>باجرى</a:t>
            </a:r>
            <a:r>
              <a:rPr lang="ar-EG" sz="5400" b="1" dirty="0"/>
              <a:t> عليه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استرني ربي في دمك اللي عني سال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 err="1"/>
              <a:t>علشان</a:t>
            </a:r>
            <a:r>
              <a:rPr lang="ar-EG" sz="5400" b="1" dirty="0"/>
              <a:t> حبك هو الغطا اللي أحتمى بيه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 err="1"/>
              <a:t>إرفعني</a:t>
            </a:r>
            <a:r>
              <a:rPr lang="ar-EG" sz="5400" b="1" dirty="0"/>
              <a:t> ربي </a:t>
            </a:r>
            <a:r>
              <a:rPr lang="ar-EG" sz="5400" b="1" dirty="0" err="1"/>
              <a:t>إنت</a:t>
            </a:r>
            <a:r>
              <a:rPr lang="ar-EG" sz="5400" b="1" dirty="0"/>
              <a:t> تصنع المحال)2</a:t>
            </a:r>
          </a:p>
          <a:p>
            <a:pPr algn="ctr">
              <a:lnSpc>
                <a:spcPct val="150000"/>
              </a:lnSpc>
            </a:pPr>
            <a:br>
              <a:rPr lang="ar-EG" sz="54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1951</TotalTime>
  <Words>108</Words>
  <Application>Microsoft Office PowerPoint</Application>
  <PresentationFormat>عرض على الشاشة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272</cp:revision>
  <dcterms:created xsi:type="dcterms:W3CDTF">2021-12-07T14:30:00Z</dcterms:created>
  <dcterms:modified xsi:type="dcterms:W3CDTF">2024-04-13T10:39:02Z</dcterms:modified>
</cp:coreProperties>
</file>