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75" r:id="rId2"/>
    <p:sldId id="405" r:id="rId3"/>
    <p:sldId id="403" r:id="rId4"/>
    <p:sldId id="406" r:id="rId5"/>
    <p:sldId id="407" r:id="rId6"/>
    <p:sldId id="29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405"/>
            <p14:sldId id="403"/>
            <p14:sldId id="406"/>
            <p14:sldId id="407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41" autoAdjust="0"/>
    <p:restoredTop sz="94660"/>
  </p:normalViewPr>
  <p:slideViewPr>
    <p:cSldViewPr>
      <p:cViewPr varScale="1">
        <p:scale>
          <a:sx n="57" d="100"/>
          <a:sy n="57" d="100"/>
        </p:scale>
        <p:origin x="52" y="108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4/13/2024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4/13/2024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304800"/>
            <a:ext cx="914400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/>
              <a:t>ترنيمة </a:t>
            </a:r>
          </a:p>
          <a:p>
            <a:pPr algn="ctr"/>
            <a:r>
              <a:rPr lang="ar-EG" sz="8000" b="1" dirty="0"/>
              <a:t>في وقت ضعفي </a:t>
            </a:r>
            <a:r>
              <a:rPr lang="ar-EG" sz="8000" b="1" dirty="0" err="1"/>
              <a:t>باناديلك</a:t>
            </a:r>
            <a:endParaRPr lang="ar-EG" sz="80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457200"/>
            <a:ext cx="9982199" cy="86358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SA" sz="6000" b="1" dirty="0"/>
              <a:t>(في وقت ضعفي </a:t>
            </a:r>
            <a:r>
              <a:rPr lang="ar-SA" sz="6000" b="1" dirty="0" err="1"/>
              <a:t>بانادي</a:t>
            </a:r>
            <a:r>
              <a:rPr lang="ar-EG" sz="6000" b="1" dirty="0"/>
              <a:t> </a:t>
            </a:r>
            <a:r>
              <a:rPr lang="ar-SA" sz="6000" b="1" dirty="0"/>
              <a:t>لك</a:t>
            </a:r>
          </a:p>
          <a:p>
            <a:pPr algn="ctr" rtl="1">
              <a:lnSpc>
                <a:spcPct val="150000"/>
              </a:lnSpc>
            </a:pPr>
            <a:r>
              <a:rPr lang="ar-SA" sz="6000" b="1" dirty="0"/>
              <a:t>في وقت حزني أنا </a:t>
            </a:r>
            <a:r>
              <a:rPr lang="ar-SA" sz="6000" b="1" dirty="0" err="1"/>
              <a:t>هاجيلك</a:t>
            </a:r>
            <a:r>
              <a:rPr lang="ar-SA" sz="6000" b="1" dirty="0"/>
              <a:t>) 2</a:t>
            </a:r>
          </a:p>
          <a:p>
            <a:pPr algn="ctr" rtl="1">
              <a:lnSpc>
                <a:spcPct val="150000"/>
              </a:lnSpc>
            </a:pPr>
            <a:r>
              <a:rPr lang="ar-SA" sz="6000" b="1" dirty="0"/>
              <a:t>وعارف </a:t>
            </a:r>
            <a:r>
              <a:rPr lang="ar-EG" sz="6000" b="1" dirty="0"/>
              <a:t>إ</a:t>
            </a:r>
            <a:r>
              <a:rPr lang="ar-SA" sz="6000" b="1" dirty="0"/>
              <a:t>نك </a:t>
            </a:r>
            <a:r>
              <a:rPr lang="ar-SA" sz="6000" b="1" dirty="0" err="1"/>
              <a:t>هتشيلني</a:t>
            </a:r>
            <a:r>
              <a:rPr lang="ar-SA" sz="6000" b="1" dirty="0"/>
              <a:t> على الأكتاف</a:t>
            </a:r>
          </a:p>
          <a:p>
            <a:pPr algn="ctr" rtl="1">
              <a:lnSpc>
                <a:spcPct val="150000"/>
              </a:lnSpc>
            </a:pPr>
            <a:r>
              <a:rPr lang="ar-SA" sz="6000" b="1" dirty="0" err="1"/>
              <a:t>معاك</a:t>
            </a:r>
            <a:r>
              <a:rPr lang="ar-SA" sz="6000" b="1" dirty="0"/>
              <a:t> </a:t>
            </a:r>
            <a:r>
              <a:rPr lang="ar-SA" sz="6000" b="1" dirty="0" err="1"/>
              <a:t>هارتاح</a:t>
            </a:r>
            <a:r>
              <a:rPr lang="ar-SA" sz="6000" b="1" dirty="0"/>
              <a:t>  ومش </a:t>
            </a:r>
            <a:r>
              <a:rPr lang="ar-SA" sz="6000" b="1" dirty="0" err="1"/>
              <a:t>هاخاف</a:t>
            </a:r>
            <a:endParaRPr lang="ar-SA" sz="6000" b="1" dirty="0"/>
          </a:p>
          <a:p>
            <a:pPr algn="ctr">
              <a:lnSpc>
                <a:spcPct val="150000"/>
              </a:lnSpc>
            </a:pPr>
            <a:br>
              <a:rPr lang="ar-SA" sz="6000" b="1" dirty="0"/>
            </a:br>
            <a:endParaRPr lang="ar-EG" sz="80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199" y="721816"/>
            <a:ext cx="9982199" cy="7478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8000" b="1" dirty="0"/>
              <a:t>أنا هاجي</a:t>
            </a:r>
            <a:r>
              <a:rPr lang="ar-EG" sz="8000" b="1" dirty="0"/>
              <a:t> </a:t>
            </a:r>
            <a:r>
              <a:rPr lang="ar-SA" sz="8000" b="1" dirty="0"/>
              <a:t>لك واحكي</a:t>
            </a:r>
            <a:r>
              <a:rPr lang="ar-EG" sz="8000" b="1" dirty="0"/>
              <a:t> </a:t>
            </a:r>
            <a:r>
              <a:rPr lang="ar-SA" sz="8000" b="1" dirty="0"/>
              <a:t>لك </a:t>
            </a:r>
            <a:endParaRPr lang="ar-EG" sz="8000" b="1" dirty="0"/>
          </a:p>
          <a:p>
            <a:pPr algn="ctr" rtl="1"/>
            <a:r>
              <a:rPr lang="ar-SA" sz="8000" b="1" dirty="0"/>
              <a:t>على </a:t>
            </a:r>
            <a:r>
              <a:rPr lang="ar-SA" sz="8000" b="1" dirty="0" err="1"/>
              <a:t>الل</a:t>
            </a:r>
            <a:r>
              <a:rPr lang="ar-EG" sz="8000" b="1" dirty="0"/>
              <a:t>ـــ</a:t>
            </a:r>
            <a:r>
              <a:rPr lang="ar-SA" sz="8000" b="1" dirty="0"/>
              <a:t>ي </a:t>
            </a:r>
            <a:r>
              <a:rPr lang="ar-SA" sz="8000" b="1" dirty="0" err="1"/>
              <a:t>ف</a:t>
            </a:r>
            <a:r>
              <a:rPr lang="ar-EG" sz="8000" b="1" dirty="0"/>
              <a:t>ــــــــ</a:t>
            </a:r>
            <a:r>
              <a:rPr lang="ar-SA" sz="8000" b="1" dirty="0" err="1"/>
              <a:t>يّ</a:t>
            </a:r>
            <a:endParaRPr lang="ar-SA" sz="8000" b="1" dirty="0"/>
          </a:p>
          <a:p>
            <a:pPr algn="ctr" rtl="1"/>
            <a:r>
              <a:rPr lang="ar-EG" sz="8000" b="1" dirty="0"/>
              <a:t>إ</a:t>
            </a:r>
            <a:r>
              <a:rPr lang="ar-SA" sz="8000" b="1" dirty="0"/>
              <a:t>نت المخل</a:t>
            </a:r>
            <a:r>
              <a:rPr lang="ar-EG" sz="8000" b="1" dirty="0"/>
              <a:t>ـــــــــ</a:t>
            </a:r>
            <a:r>
              <a:rPr lang="ar-SA" sz="8000" b="1" dirty="0"/>
              <a:t>ص  </a:t>
            </a:r>
            <a:endParaRPr lang="ar-EG" sz="8000" b="1" dirty="0"/>
          </a:p>
          <a:p>
            <a:pPr algn="ctr" rtl="1"/>
            <a:r>
              <a:rPr lang="ar-EG" sz="8000" b="1" dirty="0"/>
              <a:t>إ</a:t>
            </a:r>
            <a:r>
              <a:rPr lang="ar-SA" sz="8000" b="1" dirty="0"/>
              <a:t>نت ف</a:t>
            </a:r>
            <a:r>
              <a:rPr lang="ar-EG" sz="8000" b="1" dirty="0"/>
              <a:t>ــــــــــــــ</a:t>
            </a:r>
            <a:r>
              <a:rPr lang="ar-SA" sz="8000" b="1" dirty="0" err="1"/>
              <a:t>اديّ</a:t>
            </a:r>
            <a:endParaRPr lang="ar-SA" sz="8000" b="1" dirty="0"/>
          </a:p>
          <a:p>
            <a:pPr algn="ctr"/>
            <a:br>
              <a:rPr lang="ar-SA" sz="8000" b="1" dirty="0"/>
            </a:br>
            <a:endParaRPr lang="ar-EG" sz="80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531772"/>
            <a:ext cx="9982199" cy="82312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SA" sz="6000" b="1" dirty="0"/>
              <a:t>(أنا </a:t>
            </a:r>
            <a:r>
              <a:rPr lang="ar-SA" sz="6000" b="1" dirty="0" err="1"/>
              <a:t>هاجيلك</a:t>
            </a:r>
            <a:r>
              <a:rPr lang="ar-SA" sz="6000" b="1" dirty="0"/>
              <a:t> </a:t>
            </a:r>
            <a:r>
              <a:rPr lang="ar-SA" sz="6000" b="1" dirty="0" err="1"/>
              <a:t>علشان</a:t>
            </a:r>
            <a:r>
              <a:rPr lang="ar-SA" sz="6000" b="1" dirty="0"/>
              <a:t> غيرك </a:t>
            </a:r>
            <a:r>
              <a:rPr lang="ar-SA" sz="6000" b="1" dirty="0" err="1"/>
              <a:t>مافيش</a:t>
            </a:r>
            <a:endParaRPr lang="ar-SA" sz="6000" b="1" dirty="0"/>
          </a:p>
          <a:p>
            <a:pPr algn="ctr" rtl="1">
              <a:lnSpc>
                <a:spcPct val="150000"/>
              </a:lnSpc>
            </a:pPr>
            <a:r>
              <a:rPr lang="ar-SA" sz="6000" b="1" dirty="0"/>
              <a:t>ليّ هنا في الأرض </a:t>
            </a:r>
            <a:r>
              <a:rPr lang="ar-EG" sz="6000" b="1" dirty="0"/>
              <a:t>أ</a:t>
            </a:r>
            <a:r>
              <a:rPr lang="ar-SA" sz="6000" b="1" dirty="0"/>
              <a:t>و في </a:t>
            </a:r>
            <a:r>
              <a:rPr lang="ar-SA" sz="6000" b="1" dirty="0" err="1"/>
              <a:t>السما</a:t>
            </a:r>
            <a:endParaRPr lang="ar-SA" sz="6000" b="1" dirty="0"/>
          </a:p>
          <a:p>
            <a:pPr algn="ctr" rtl="1">
              <a:lnSpc>
                <a:spcPct val="150000"/>
              </a:lnSpc>
            </a:pPr>
            <a:r>
              <a:rPr lang="ar-SA" sz="6000" b="1" dirty="0"/>
              <a:t>في محضرك حزني </a:t>
            </a:r>
            <a:r>
              <a:rPr lang="ar-SA" sz="6000" b="1" dirty="0" err="1"/>
              <a:t>بيهرب</a:t>
            </a:r>
            <a:r>
              <a:rPr lang="ar-SA" sz="6000" b="1" dirty="0"/>
              <a:t> </a:t>
            </a:r>
            <a:r>
              <a:rPr lang="ar-SA" sz="6000" b="1" dirty="0" err="1"/>
              <a:t>مالاقيش</a:t>
            </a:r>
            <a:endParaRPr lang="ar-SA" sz="6000" b="1" dirty="0"/>
          </a:p>
          <a:p>
            <a:pPr algn="ctr" rtl="1">
              <a:lnSpc>
                <a:spcPct val="150000"/>
              </a:lnSpc>
            </a:pPr>
            <a:r>
              <a:rPr lang="ar-SA" sz="6000" b="1" dirty="0"/>
              <a:t>أي تنهد لكن كل هنا) 2</a:t>
            </a:r>
          </a:p>
          <a:p>
            <a:pPr algn="ctr">
              <a:lnSpc>
                <a:spcPct val="150000"/>
              </a:lnSpc>
            </a:pPr>
            <a:br>
              <a:rPr lang="ar-SA" sz="6000" b="1" dirty="0"/>
            </a:br>
            <a:endParaRPr lang="ar-EG" sz="60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676711"/>
            <a:ext cx="9982199" cy="77814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5400" b="1" dirty="0"/>
              <a:t>(</a:t>
            </a:r>
            <a:r>
              <a:rPr lang="ar-EG" sz="5400" b="1" dirty="0" err="1"/>
              <a:t>علشان</a:t>
            </a:r>
            <a:r>
              <a:rPr lang="ar-EG" sz="5400" b="1" dirty="0"/>
              <a:t> اسمك برج حصين </a:t>
            </a:r>
            <a:r>
              <a:rPr lang="ar-EG" sz="5400" b="1" dirty="0" err="1"/>
              <a:t>باجرى</a:t>
            </a:r>
            <a:r>
              <a:rPr lang="ar-EG" sz="5400" b="1" dirty="0"/>
              <a:t> عليه</a:t>
            </a:r>
          </a:p>
          <a:p>
            <a:pPr algn="ctr" rtl="1">
              <a:lnSpc>
                <a:spcPct val="150000"/>
              </a:lnSpc>
            </a:pPr>
            <a:r>
              <a:rPr lang="ar-EG" sz="5400" b="1" dirty="0"/>
              <a:t>استرني ربي في دمك اللي عني سال</a:t>
            </a:r>
          </a:p>
          <a:p>
            <a:pPr algn="ctr" rtl="1">
              <a:lnSpc>
                <a:spcPct val="150000"/>
              </a:lnSpc>
            </a:pPr>
            <a:r>
              <a:rPr lang="ar-EG" sz="5400" b="1" dirty="0" err="1"/>
              <a:t>علشان</a:t>
            </a:r>
            <a:r>
              <a:rPr lang="ar-EG" sz="5400" b="1" dirty="0"/>
              <a:t> حبك هو الغطا اللي أحتمى بيه</a:t>
            </a:r>
          </a:p>
          <a:p>
            <a:pPr algn="ctr" rtl="1">
              <a:lnSpc>
                <a:spcPct val="150000"/>
              </a:lnSpc>
            </a:pPr>
            <a:r>
              <a:rPr lang="ar-EG" sz="5400" b="1" dirty="0" err="1"/>
              <a:t>إرفعني</a:t>
            </a:r>
            <a:r>
              <a:rPr lang="ar-EG" sz="5400" b="1" dirty="0"/>
              <a:t> ربي </a:t>
            </a:r>
            <a:r>
              <a:rPr lang="ar-EG" sz="5400" b="1" dirty="0" err="1"/>
              <a:t>إنت</a:t>
            </a:r>
            <a:r>
              <a:rPr lang="ar-EG" sz="5400" b="1" dirty="0"/>
              <a:t> تصنع المحال)2</a:t>
            </a:r>
          </a:p>
          <a:p>
            <a:pPr algn="ctr">
              <a:lnSpc>
                <a:spcPct val="150000"/>
              </a:lnSpc>
            </a:pPr>
            <a:br>
              <a:rPr lang="ar-EG" sz="5400" b="1" dirty="0"/>
            </a:br>
            <a:endParaRPr lang="ar-EG" sz="72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1951</TotalTime>
  <Words>108</Words>
  <Application>Microsoft Office PowerPoint</Application>
  <PresentationFormat>عرض على الشاشة (4:3)</PresentationFormat>
  <Paragraphs>22</Paragraphs>
  <Slides>6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user</cp:lastModifiedBy>
  <cp:revision>272</cp:revision>
  <dcterms:created xsi:type="dcterms:W3CDTF">2021-12-07T14:30:00Z</dcterms:created>
  <dcterms:modified xsi:type="dcterms:W3CDTF">2024-04-13T10:39:02Z</dcterms:modified>
</cp:coreProperties>
</file>