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323" r:id="rId3"/>
    <p:sldId id="326" r:id="rId4"/>
    <p:sldId id="327" r:id="rId5"/>
    <p:sldId id="328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3"/>
            <p14:sldId id="326"/>
            <p14:sldId id="327"/>
            <p14:sldId id="32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01" autoAdjust="0"/>
    <p:restoredTop sz="94660"/>
  </p:normalViewPr>
  <p:slideViewPr>
    <p:cSldViewPr>
      <p:cViewPr varScale="1">
        <p:scale>
          <a:sx n="93" d="100"/>
          <a:sy n="93" d="100"/>
        </p:scale>
        <p:origin x="1596" y="1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0605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6588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1546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/>
              <a:t>تـرنيــمة</a:t>
            </a:r>
          </a:p>
          <a:p>
            <a:pPr algn="ctr" rtl="1"/>
            <a:r>
              <a:rPr lang="ar-EG" sz="5400" b="1" dirty="0"/>
              <a:t>في يوم مريت عليَّ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1-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lang="ar-EG" sz="4000" b="1" dirty="0"/>
              <a:t>في يوم مَرِّيت عَليَّ  شُفت قيودي في إيدَيَّ</a:t>
            </a:r>
            <a:br>
              <a:rPr lang="ar-EG" sz="4000" b="1" dirty="0"/>
            </a:br>
            <a:r>
              <a:rPr lang="ar-EG" sz="4000" b="1" dirty="0"/>
              <a:t>وأنا شُفت بعينــــــــــيَّ  دُموع ماليـــــة عِينيك</a:t>
            </a:r>
            <a:br>
              <a:rPr lang="ar-EG" sz="4000" b="1" dirty="0"/>
            </a:br>
            <a:r>
              <a:rPr lang="ar-EG" sz="4000" b="1" dirty="0"/>
              <a:t>وفي يــوم مَرِّيت عَليك  شُفت قيودِي في </a:t>
            </a:r>
            <a:r>
              <a:rPr lang="ar-EG" sz="4000" b="1" dirty="0" err="1"/>
              <a:t>إيدِيك</a:t>
            </a:r>
            <a:br>
              <a:rPr lang="ar-EG" sz="4000" b="1" dirty="0"/>
            </a:br>
            <a:r>
              <a:rPr lang="ar-EG" sz="4000" b="1" dirty="0"/>
              <a:t>حُرّ والفَضــــــل ليك  مَلِت الدُّمُـــــوع عِينيَّ</a:t>
            </a:r>
            <a:endParaRPr lang="en-US" sz="4000" b="1" dirty="0"/>
          </a:p>
          <a:p>
            <a:pPr rtl="1"/>
            <a:br>
              <a:rPr lang="en-US" sz="300" b="1" dirty="0"/>
            </a:br>
            <a:r>
              <a:rPr lang="en-US" sz="3000" b="1" dirty="0">
                <a:solidFill>
                  <a:srgbClr val="FF0000"/>
                </a:solidFill>
              </a:rPr>
              <a:t>fi  </a:t>
            </a:r>
            <a:r>
              <a:rPr lang="en-US" sz="3000" b="1" dirty="0" err="1">
                <a:solidFill>
                  <a:srgbClr val="FF0000"/>
                </a:solidFill>
              </a:rPr>
              <a:t>yom</a:t>
            </a:r>
            <a:r>
              <a:rPr lang="en-US" sz="3000" b="1" dirty="0">
                <a:solidFill>
                  <a:srgbClr val="FF0000"/>
                </a:solidFill>
              </a:rPr>
              <a:t> </a:t>
            </a:r>
            <a:r>
              <a:rPr lang="en-US" sz="3000" b="1" dirty="0" err="1">
                <a:solidFill>
                  <a:srgbClr val="FF0000"/>
                </a:solidFill>
              </a:rPr>
              <a:t>marret</a:t>
            </a:r>
            <a:r>
              <a:rPr lang="en-US" sz="3000" b="1" dirty="0">
                <a:solidFill>
                  <a:srgbClr val="FF0000"/>
                </a:solidFill>
              </a:rPr>
              <a:t> </a:t>
            </a:r>
            <a:r>
              <a:rPr lang="en-US" sz="3000" b="1" dirty="0" err="1">
                <a:solidFill>
                  <a:srgbClr val="FF0000"/>
                </a:solidFill>
              </a:rPr>
              <a:t>aalayya</a:t>
            </a:r>
            <a:r>
              <a:rPr lang="en-US" sz="3000" b="1" dirty="0">
                <a:solidFill>
                  <a:srgbClr val="FF0000"/>
                </a:solidFill>
              </a:rPr>
              <a:t>   </a:t>
            </a:r>
            <a:r>
              <a:rPr lang="en-US" sz="3000" b="1" dirty="0" err="1">
                <a:solidFill>
                  <a:srgbClr val="FF0000"/>
                </a:solidFill>
              </a:rPr>
              <a:t>shoft</a:t>
            </a:r>
            <a:r>
              <a:rPr lang="en-US" sz="3000" b="1" dirty="0">
                <a:solidFill>
                  <a:srgbClr val="FF0000"/>
                </a:solidFill>
              </a:rPr>
              <a:t> </a:t>
            </a:r>
            <a:r>
              <a:rPr lang="en-US" sz="3000" b="1" dirty="0" err="1">
                <a:solidFill>
                  <a:srgbClr val="FF0000"/>
                </a:solidFill>
              </a:rPr>
              <a:t>oiodi</a:t>
            </a:r>
            <a:r>
              <a:rPr lang="en-US" sz="3000" b="1" dirty="0">
                <a:solidFill>
                  <a:srgbClr val="FF0000"/>
                </a:solidFill>
              </a:rPr>
              <a:t> fi </a:t>
            </a:r>
            <a:r>
              <a:rPr lang="en-US" sz="3000" b="1" dirty="0" err="1">
                <a:solidFill>
                  <a:srgbClr val="FF0000"/>
                </a:solidFill>
              </a:rPr>
              <a:t>edayya</a:t>
            </a:r>
            <a:br>
              <a:rPr lang="en-US" sz="3000" b="1" dirty="0">
                <a:solidFill>
                  <a:srgbClr val="FF0000"/>
                </a:solidFill>
              </a:rPr>
            </a:br>
            <a:r>
              <a:rPr lang="en-US" sz="3000" b="1" dirty="0" err="1">
                <a:solidFill>
                  <a:srgbClr val="FF0000"/>
                </a:solidFill>
              </a:rPr>
              <a:t>wana</a:t>
            </a:r>
            <a:r>
              <a:rPr lang="en-US" sz="3000" b="1" dirty="0">
                <a:solidFill>
                  <a:srgbClr val="FF0000"/>
                </a:solidFill>
              </a:rPr>
              <a:t> </a:t>
            </a:r>
            <a:r>
              <a:rPr lang="en-US" sz="3000" b="1" dirty="0" err="1">
                <a:solidFill>
                  <a:srgbClr val="FF0000"/>
                </a:solidFill>
              </a:rPr>
              <a:t>shoft</a:t>
            </a:r>
            <a:r>
              <a:rPr lang="en-US" sz="3000" b="1" dirty="0">
                <a:solidFill>
                  <a:srgbClr val="FF0000"/>
                </a:solidFill>
              </a:rPr>
              <a:t> be </a:t>
            </a:r>
            <a:r>
              <a:rPr lang="en-US" sz="3000" b="1" dirty="0" err="1">
                <a:solidFill>
                  <a:srgbClr val="FF0000"/>
                </a:solidFill>
              </a:rPr>
              <a:t>aenayya</a:t>
            </a:r>
            <a:r>
              <a:rPr lang="en-US" sz="3000" b="1" dirty="0">
                <a:solidFill>
                  <a:srgbClr val="FF0000"/>
                </a:solidFill>
              </a:rPr>
              <a:t>   </a:t>
            </a:r>
            <a:r>
              <a:rPr lang="en-US" sz="3000" b="1" dirty="0" err="1">
                <a:solidFill>
                  <a:srgbClr val="FF0000"/>
                </a:solidFill>
              </a:rPr>
              <a:t>domoa</a:t>
            </a:r>
            <a:r>
              <a:rPr lang="en-US" sz="3000" b="1" dirty="0">
                <a:solidFill>
                  <a:srgbClr val="FF0000"/>
                </a:solidFill>
              </a:rPr>
              <a:t> </a:t>
            </a:r>
            <a:r>
              <a:rPr lang="en-US" sz="3000" b="1" dirty="0" err="1">
                <a:solidFill>
                  <a:srgbClr val="FF0000"/>
                </a:solidFill>
              </a:rPr>
              <a:t>malia</a:t>
            </a:r>
            <a:r>
              <a:rPr lang="en-US" sz="3000" b="1" dirty="0">
                <a:solidFill>
                  <a:srgbClr val="FF0000"/>
                </a:solidFill>
              </a:rPr>
              <a:t> </a:t>
            </a:r>
            <a:r>
              <a:rPr lang="en-US" sz="3000" b="1" dirty="0" err="1">
                <a:solidFill>
                  <a:srgbClr val="FF0000"/>
                </a:solidFill>
              </a:rPr>
              <a:t>aenaik</a:t>
            </a:r>
            <a:br>
              <a:rPr lang="en-US" sz="3000" b="1" dirty="0">
                <a:solidFill>
                  <a:srgbClr val="FF0000"/>
                </a:solidFill>
              </a:rPr>
            </a:br>
            <a:r>
              <a:rPr lang="en-US" sz="3000" b="1" dirty="0" err="1">
                <a:solidFill>
                  <a:srgbClr val="FF0000"/>
                </a:solidFill>
              </a:rPr>
              <a:t>wef</a:t>
            </a:r>
            <a:r>
              <a:rPr lang="en-US" sz="3000" b="1" dirty="0">
                <a:solidFill>
                  <a:srgbClr val="FF0000"/>
                </a:solidFill>
              </a:rPr>
              <a:t> </a:t>
            </a:r>
            <a:r>
              <a:rPr lang="en-US" sz="3000" b="1" dirty="0" err="1">
                <a:solidFill>
                  <a:srgbClr val="FF0000"/>
                </a:solidFill>
              </a:rPr>
              <a:t>yom</a:t>
            </a:r>
            <a:r>
              <a:rPr lang="en-US" sz="3000" b="1" dirty="0">
                <a:solidFill>
                  <a:srgbClr val="FF0000"/>
                </a:solidFill>
              </a:rPr>
              <a:t> </a:t>
            </a:r>
            <a:r>
              <a:rPr lang="en-US" sz="3000" b="1" dirty="0" err="1">
                <a:solidFill>
                  <a:srgbClr val="FF0000"/>
                </a:solidFill>
              </a:rPr>
              <a:t>marret</a:t>
            </a:r>
            <a:r>
              <a:rPr lang="en-US" sz="3000" b="1" dirty="0">
                <a:solidFill>
                  <a:srgbClr val="FF0000"/>
                </a:solidFill>
              </a:rPr>
              <a:t> </a:t>
            </a:r>
            <a:r>
              <a:rPr lang="en-US" sz="3000" b="1" dirty="0" err="1">
                <a:solidFill>
                  <a:srgbClr val="FF0000"/>
                </a:solidFill>
              </a:rPr>
              <a:t>aalaik</a:t>
            </a:r>
            <a:r>
              <a:rPr lang="en-US" sz="3000" b="1" dirty="0">
                <a:solidFill>
                  <a:srgbClr val="FF0000"/>
                </a:solidFill>
              </a:rPr>
              <a:t>   </a:t>
            </a:r>
            <a:r>
              <a:rPr lang="en-US" sz="3000" b="1" dirty="0" err="1">
                <a:solidFill>
                  <a:srgbClr val="FF0000"/>
                </a:solidFill>
              </a:rPr>
              <a:t>shoft</a:t>
            </a:r>
            <a:r>
              <a:rPr lang="en-US" sz="3000" b="1" dirty="0">
                <a:solidFill>
                  <a:srgbClr val="FF0000"/>
                </a:solidFill>
              </a:rPr>
              <a:t> </a:t>
            </a:r>
            <a:r>
              <a:rPr lang="en-US" sz="3000" b="1" dirty="0" err="1">
                <a:solidFill>
                  <a:srgbClr val="FF0000"/>
                </a:solidFill>
              </a:rPr>
              <a:t>oiodi</a:t>
            </a:r>
            <a:r>
              <a:rPr lang="en-US" sz="3000" b="1" dirty="0">
                <a:solidFill>
                  <a:srgbClr val="FF0000"/>
                </a:solidFill>
              </a:rPr>
              <a:t> fi </a:t>
            </a:r>
            <a:r>
              <a:rPr lang="en-US" sz="3000" b="1" dirty="0" err="1">
                <a:solidFill>
                  <a:srgbClr val="FF0000"/>
                </a:solidFill>
              </a:rPr>
              <a:t>edaik</a:t>
            </a:r>
            <a:br>
              <a:rPr lang="en-US" sz="3000" b="1" dirty="0">
                <a:solidFill>
                  <a:srgbClr val="FF0000"/>
                </a:solidFill>
              </a:rPr>
            </a:br>
            <a:r>
              <a:rPr lang="en-US" sz="3000" b="1" dirty="0" err="1">
                <a:solidFill>
                  <a:srgbClr val="FF0000"/>
                </a:solidFill>
              </a:rPr>
              <a:t>horr</a:t>
            </a:r>
            <a:r>
              <a:rPr lang="en-US" sz="3000" b="1" dirty="0">
                <a:solidFill>
                  <a:srgbClr val="FF0000"/>
                </a:solidFill>
              </a:rPr>
              <a:t> </a:t>
            </a:r>
            <a:r>
              <a:rPr lang="en-US" sz="3000" b="1" dirty="0" err="1">
                <a:solidFill>
                  <a:srgbClr val="FF0000"/>
                </a:solidFill>
              </a:rPr>
              <a:t>welfaDl</a:t>
            </a:r>
            <a:r>
              <a:rPr lang="en-US" sz="3000" b="1" dirty="0">
                <a:solidFill>
                  <a:srgbClr val="FF0000"/>
                </a:solidFill>
              </a:rPr>
              <a:t> leek   </a:t>
            </a:r>
            <a:r>
              <a:rPr lang="en-US" sz="3000" b="1" dirty="0" err="1">
                <a:solidFill>
                  <a:srgbClr val="FF0000"/>
                </a:solidFill>
              </a:rPr>
              <a:t>malet</a:t>
            </a:r>
            <a:r>
              <a:rPr lang="en-US" sz="3000" b="1" dirty="0">
                <a:solidFill>
                  <a:srgbClr val="FF0000"/>
                </a:solidFill>
              </a:rPr>
              <a:t> </a:t>
            </a:r>
            <a:r>
              <a:rPr lang="en-US" sz="3000" b="1" dirty="0" err="1">
                <a:solidFill>
                  <a:srgbClr val="FF0000"/>
                </a:solidFill>
              </a:rPr>
              <a:t>eddomoa</a:t>
            </a:r>
            <a:r>
              <a:rPr lang="en-US" sz="3000" b="1" dirty="0">
                <a:solidFill>
                  <a:srgbClr val="FF0000"/>
                </a:solidFill>
              </a:rPr>
              <a:t> </a:t>
            </a:r>
            <a:r>
              <a:rPr lang="en-US" sz="3000" b="1" dirty="0" err="1">
                <a:solidFill>
                  <a:srgbClr val="FF0000"/>
                </a:solidFill>
              </a:rPr>
              <a:t>aenayya</a:t>
            </a:r>
            <a:br>
              <a:rPr lang="en-US" sz="800" b="1" dirty="0"/>
            </a:br>
            <a:br>
              <a:rPr lang="en-US" sz="800" b="1" dirty="0"/>
            </a:br>
            <a:r>
              <a:rPr lang="en-US" sz="2800" b="1" dirty="0"/>
              <a:t>You passed by me one day and saw the bonds in my </a:t>
            </a:r>
          </a:p>
          <a:p>
            <a:pPr rtl="1"/>
            <a:r>
              <a:rPr lang="en-US" sz="2800" b="1" dirty="0"/>
              <a:t>hands and I saw the tears fill Your eyes. I passed by </a:t>
            </a:r>
          </a:p>
          <a:p>
            <a:pPr rtl="1"/>
            <a:r>
              <a:rPr lang="en-US" sz="2800" b="1" dirty="0"/>
              <a:t>You one day and I saw my bonds in Your hands. I am</a:t>
            </a:r>
          </a:p>
          <a:p>
            <a:pPr rtl="1"/>
            <a:r>
              <a:rPr lang="en-US" sz="2800" b="1" dirty="0"/>
              <a:t> free because of You, tears filled my eyes.</a:t>
            </a:r>
            <a:endParaRPr kumimoji="0" lang="ar-EG" sz="4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6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(سَألتَك أد إيه  دَفَعت </a:t>
            </a:r>
            <a:r>
              <a:rPr kumimoji="0" lang="ar-EG" sz="54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يارَبِّي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فيَّ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كِتير لَكِنُّه </a:t>
            </a:r>
            <a:r>
              <a:rPr kumimoji="0" lang="ar-EG" sz="54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يابني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ar-EG" sz="54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ماهوش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كِتير عَليكْ)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</a:p>
          <a:p>
            <a:pPr rtl="1"/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saaltak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ad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eeh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dafaat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yarabbi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fia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keteer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lakenno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yabni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mahosh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kteer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aalaik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asked how much did You pay Lord to save me? You said, "a lot but not too much for</a:t>
            </a:r>
          </a:p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you my son!".</a:t>
            </a:r>
            <a:endParaRPr lang="ar-EG" sz="5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00549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2-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واليُوم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هاتمُر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بـــــيَّ  تِسْألني عن الحُــرِّيَّة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شَاعِر بالعُبودَيَّـــــــــــة  مَع إنِّي حُــــر فيكْ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هُمُومِي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مقَيِّدَانــــــــــي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بحُبّ عَالَم فانـــــي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باشُوف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فين فيه مَكَاني  وِنَاسي إنِّــــي ليكْ</a:t>
            </a:r>
          </a:p>
          <a:p>
            <a:pPr rtl="1"/>
            <a:br>
              <a:rPr kumimoji="0" lang="ar-EG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welyom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hatmorr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bia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tesaalni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aan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elhorria</a:t>
            </a:r>
            <a:b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shaaer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bel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aobodia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 maa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enni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hor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feek</a:t>
            </a:r>
            <a:b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homomi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meaayedani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 be hob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aalam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fani</a:t>
            </a:r>
            <a:b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bashof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feen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fih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makani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 we nasi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enni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leek</a:t>
            </a:r>
            <a:br>
              <a:rPr kumimoji="0" lang="ar-EG" sz="3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You will pass by me today and ask what did I do with my freedom?   I feel the bonds though I am free in You. My burdens tie me to a vanishing world, trying to find a place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for myself though my place is in You.</a:t>
            </a:r>
            <a:endParaRPr lang="ar-EG" sz="6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725973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حُر ولَكِنِّــي عَبدكْ  مِلكَكْ بطول زَمَانــي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عَبدَك وِحُر ها أحيا  لمَّا أخضَع بين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إيدِيكْ</a:t>
            </a:r>
            <a:endParaRPr kumimoji="0" lang="ar-EG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horr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lakenni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aabdak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melkak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betol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zamani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aabdak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horr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hahia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lamma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akhDaa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bain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edaik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am free but Your slave, You own me forever.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I will be really free when I submit fully to You.</a:t>
            </a:r>
            <a:endParaRPr lang="ar-EG" sz="4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24711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5458</TotalTime>
  <Words>360</Words>
  <Application>Microsoft Office PowerPoint</Application>
  <PresentationFormat>عرض على الشاشة (4:3)</PresentationFormat>
  <Paragraphs>28</Paragraphs>
  <Slides>6</Slides>
  <Notes>4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548</cp:revision>
  <dcterms:created xsi:type="dcterms:W3CDTF">2021-12-07T14:30:00Z</dcterms:created>
  <dcterms:modified xsi:type="dcterms:W3CDTF">2023-11-01T09:03:44Z</dcterms:modified>
</cp:coreProperties>
</file>