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يوم مريت عليّ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يوم مريت علي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شفت قيودي في إيدي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وأنا شفت بعيني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دموع مالية عينيك</a:t>
            </a:r>
            <a:br>
              <a:rPr lang="ar-EG" sz="80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وفي يوم مريت عليك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شفت قيودي في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حر والفضل ليك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ملت الدموع عيني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سألتك قد إيه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دفعت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في كتير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لكنه يا ابني</a:t>
            </a:r>
            <a:br>
              <a:rPr lang="ar-EG" sz="8000" b="1" dirty="0"/>
            </a:b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ماهوش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كتيرعليك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4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9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واليوم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هاتمر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بي تسألني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 الحرية شاعر بعبودية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مع إني حر فيك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6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84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همومي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مقيداني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بحب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عالم فاني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باشوف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فين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فيه مكاني وناسي إني ليك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4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حر لكني عبدك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ملكك بطول زماني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عبدك وحر أحيا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لما أخضع بين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89353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2928</TotalTime>
  <Words>103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2022-11-08T12:30:06Z</dcterms:modified>
</cp:coreProperties>
</file>