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4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15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1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فيكَ يا كُلَّ الأماني وَجَدَ القلبُ مُناه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فيكَ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ياكُلَّ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الأمَاني  وَجَدَ القلبُ مُنـــاهْ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نَاءَ أيَّامَـــــاً طَويلَة  بَعْدَمَا ضَلَّ خُطَاهْ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كانَ يَجْري في عَيَاءٍ  حَائِرَاً في ظُلمَـةِ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كانَ يَرنـــــــو لِمَلاذٍ  كانَ في دَوَّامَـــةِ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elqalbo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Dalla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yajri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aayaaen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haaeran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zolmati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malathen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kana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dawwamati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heart found all it desires in You Lord after suffering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 long away from You. It used to run feeble, confused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like in a whirlpool looking for refuge.</a:t>
            </a:r>
            <a:endParaRPr lang="ar-EG" sz="2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وَبَدَا شَخْصٌ جَريــحٌ  في جِرَاحِهِ الشِّفــــاءْ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زَارَ قلبـــــــــي وَافتَدَاهُ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فابتَدَا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عَهْدُ الهَنــــاءْ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كانت الدُّنيــــــا صَغِيرَة  لم تَسَعْ كُلَّ السُّرُورْ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صَارَ عُصْفورَاً طَلِيقاً  كانَ يَعْلو كالنُّسُــورْ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jarihon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jerahehi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elshshefaa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waftadaho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fabtada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elddonya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Saghira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elssoror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aoSfooran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taleeqan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kana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kalnnosoor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saw a wounded One with healing in His wounds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visited my heart  and started redemption. The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world was too small to contain all the joy. My heart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became a free bird flying up like eagles.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18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وَأنا رَبِّي أُصَلِّي  طالِبَـاً مِنكَ الهُدَى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رَاجِياً إكمَـالَ سَيْرِي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لِلسَّمَا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طُولَ المَدَى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وَأرَى الدُّنيَا شِباكــــاً  تبتَغِــــــي إرَادَتي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إنْ بإحْدَاهَــا أُسِرْتُ  رُدَّ لي حُرِّيَّتـــــــي</a:t>
            </a: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taleban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elhoda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rajian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ekmala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almada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addonya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shebakan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tabtaghi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eradati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ehdaha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oserto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rodda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horreyati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I pray for guidance until I finish my journey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heaven. I see the world full of traps for me,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I am caught in one, please free me.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26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5458</TotalTime>
  <Words>300</Words>
  <Application>Microsoft Office PowerPoint</Application>
  <PresentationFormat>عرض على الشاشة (4:3)</PresentationFormat>
  <Paragraphs>19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548</cp:revision>
  <dcterms:created xsi:type="dcterms:W3CDTF">2021-12-07T14:30:00Z</dcterms:created>
  <dcterms:modified xsi:type="dcterms:W3CDTF">2023-11-01T09:26:41Z</dcterms:modified>
</cp:coreProperties>
</file>