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2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فيك يا كل الاماني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فيك يا كل ال</a:t>
            </a:r>
            <a:r>
              <a:rPr lang="ar-EG" sz="5400" b="1" dirty="0">
                <a:solidFill>
                  <a:srgbClr val="000000"/>
                </a:solidFill>
                <a:latin typeface="Helvetica Neue"/>
              </a:rPr>
              <a:t>أ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ماني وجد القلب مناه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ناء أياما طويلة بعدما ضل خطاه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يجري في عياء حائرًا في ظلمة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يرنو لملاذ كان في دوامة</a:t>
            </a:r>
            <a:br>
              <a:rPr lang="ar-EG" sz="5400" b="1" dirty="0"/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82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5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5500" b="1" dirty="0"/>
            </a:br>
            <a:r>
              <a:rPr lang="ar-EG" sz="5500" b="1" i="0" dirty="0">
                <a:solidFill>
                  <a:srgbClr val="000000"/>
                </a:solidFill>
                <a:effectLst/>
                <a:latin typeface="Helvetica Neue"/>
              </a:rPr>
              <a:t>وبدا شخص جريح في جراحه الشفاء</a:t>
            </a:r>
            <a:br>
              <a:rPr lang="ar-EG" sz="5500" b="1" dirty="0"/>
            </a:br>
            <a:r>
              <a:rPr lang="ar-EG" sz="5500" b="1" i="0" dirty="0">
                <a:solidFill>
                  <a:srgbClr val="000000"/>
                </a:solidFill>
                <a:effectLst/>
                <a:latin typeface="Helvetica Neue"/>
              </a:rPr>
              <a:t>زار قلبي وافتداه فابتدا عهد الهناء</a:t>
            </a:r>
            <a:br>
              <a:rPr lang="ar-EG" sz="5500" b="1" dirty="0"/>
            </a:br>
            <a:r>
              <a:rPr lang="ar-EG" sz="5500" b="1" i="0" dirty="0">
                <a:solidFill>
                  <a:srgbClr val="000000"/>
                </a:solidFill>
                <a:effectLst/>
                <a:latin typeface="Helvetica Neue"/>
              </a:rPr>
              <a:t>كانت الدنيا صغيرة لم تسع كل السرور</a:t>
            </a:r>
            <a:br>
              <a:rPr lang="ar-EG" sz="5500" b="1" dirty="0"/>
            </a:br>
            <a:r>
              <a:rPr lang="ar-EG" sz="5500" b="1" i="0" dirty="0">
                <a:solidFill>
                  <a:srgbClr val="000000"/>
                </a:solidFill>
                <a:effectLst/>
                <a:latin typeface="Helvetica Neue"/>
              </a:rPr>
              <a:t>صار عصفورًا طليقًا كان يعلو كالنسور</a:t>
            </a:r>
            <a:br>
              <a:rPr lang="ar-EG" sz="5500" b="1" dirty="0"/>
            </a:br>
            <a:br>
              <a:rPr lang="ar-EG" sz="5500" b="1" dirty="0"/>
            </a:br>
            <a:endParaRPr lang="ar-EG" sz="55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2142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80542"/>
            <a:ext cx="9982199" cy="9910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5400" b="1" dirty="0"/>
            </a:br>
            <a:r>
              <a:rPr lang="ar-EG" sz="5400" b="1" dirty="0">
                <a:effectLst/>
              </a:rPr>
              <a:t>وأنا ربي أصلي طالبًا منك الهدى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واعدا إكمال سيري للسما طول المدى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وأرى الدنيا شباكًا تبتغي إرادتي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إن باحداها أسرت رد لي حريتي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effectLst/>
              </a:rPr>
            </a:br>
            <a:br>
              <a:rPr lang="ar-EG" sz="5400" b="1" dirty="0"/>
            </a:b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17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99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2024-04-19T11:17:22Z</dcterms:modified>
</cp:coreProperties>
</file>