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7" r:id="rId4"/>
    <p:sldId id="294" r:id="rId5"/>
    <p:sldId id="299" r:id="rId6"/>
    <p:sldId id="300" r:id="rId7"/>
    <p:sldId id="301" r:id="rId8"/>
    <p:sldId id="302" r:id="rId9"/>
    <p:sldId id="30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7"/>
            <p14:sldId id="294"/>
            <p14:sldId id="299"/>
            <p14:sldId id="300"/>
            <p14:sldId id="301"/>
            <p14:sldId id="302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فين المعنى في حياتي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29579"/>
            <a:ext cx="9982199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فِين المَعنَى في حَيَاتي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دَايرَة وِقفِت سَاعَاتي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وِخَايف أيوَة خَاي</a:t>
            </a: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ـــــ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مِن اللـــــــي جَــــــاي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تُهت في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دَايرَة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غَريبَـة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وَهم وَأتارِيه حَقِيقَة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مِش عَـــــــــــارِف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مَيِّت ولا حَــــيّ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04885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156"/>
            <a:ext cx="9982199" cy="6438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عَايز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أرجَع يا شَمسِي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وَألقَى مَاضِيَّ مَنسِـــي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أرجَع أكــــــون نفسِي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أكـــــون إنسَــــــــــان</a:t>
            </a: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76715"/>
            <a:ext cx="9982199" cy="4533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مِين غِيرَك أقوَى مِنِّي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أقوَى مِن اللي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بيبعِدني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وِيرُدِّني مِن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دايرِة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الإدمَان</a:t>
            </a: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79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سَامِحْني لو رَفَضتك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لو في مَــــرَّة عَانِدتك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كان عَقلِي يا رَب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غَايب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مُش في الوَعــــــــــي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7659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03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قول لــــــي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لِسَّة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باحِبَّك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قولها وِسِيبني لِحُضنك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رَجَّعْني أحِب النَّـــــاس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وَأشُــــوف الضَّـــــــي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5361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156"/>
            <a:ext cx="9982199" cy="6438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عَايز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أرجَع يا شَمسِي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وَألقَى مَاضِيَّ مَنسِـــي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أرجَع أكــــــون نفسِي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أكـــــون إنسَــــــــــان</a:t>
            </a: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535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76715"/>
            <a:ext cx="9982199" cy="4533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مِين غِيرَك أقوَى مِنِّي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أقوَى مِن اللي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بيبعِدني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وِيرُدِّني مِن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دايرِة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الإدمَان</a:t>
            </a: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087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2932</TotalTime>
  <Words>124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2024-04-19T11:12:34Z</dcterms:modified>
</cp:coreProperties>
</file>