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94" r:id="rId4"/>
    <p:sldId id="303" r:id="rId5"/>
    <p:sldId id="295" r:id="rId6"/>
    <p:sldId id="304" r:id="rId7"/>
    <p:sldId id="305" r:id="rId8"/>
    <p:sldId id="297" r:id="rId9"/>
    <p:sldId id="306" r:id="rId10"/>
    <p:sldId id="307" r:id="rId11"/>
    <p:sldId id="301" r:id="rId12"/>
    <p:sldId id="308" r:id="rId13"/>
    <p:sldId id="30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3"/>
            <p14:sldId id="295"/>
            <p14:sldId id="304"/>
            <p14:sldId id="305"/>
            <p14:sldId id="297"/>
            <p14:sldId id="306"/>
            <p14:sldId id="307"/>
            <p14:sldId id="301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قال لي الشيـطان خطـايـاك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7419"/>
            <a:ext cx="9982199" cy="362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(تعال تعال تعال </a:t>
            </a:r>
            <a:endParaRPr lang="en-US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8000" b="1" i="0" dirty="0">
                <a:solidFill>
                  <a:srgbClr val="005024"/>
                </a:solidFill>
                <a:effectLst/>
                <a:latin typeface="Helvetica Neue"/>
              </a:rPr>
              <a:t> 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تعال إلي الآن)2</a:t>
            </a: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2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</a:rPr>
              <a:t>4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- </a:t>
            </a:r>
          </a:p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يا يسوع الحبيبي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فادي وأغلي نصيب </a:t>
            </a:r>
          </a:p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أدي لك كل حياتي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عند قدميك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سكيب </a:t>
            </a:r>
          </a:p>
        </p:txBody>
      </p:sp>
    </p:spTree>
    <p:extLst>
      <p:ext uri="{BB962C8B-B14F-4D97-AF65-F5344CB8AC3E}">
        <p14:creationId xmlns:p14="http://schemas.microsoft.com/office/powerpoint/2010/main" val="3808636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صليبي كان بدالك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وقبري دا كان مكانك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بدمي فديتك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وبموتي قد أحييتك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9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7419"/>
            <a:ext cx="9982199" cy="362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(تعال تعال تعال </a:t>
            </a:r>
            <a:endParaRPr lang="en-US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8000" b="1" i="0" dirty="0">
                <a:solidFill>
                  <a:srgbClr val="005024"/>
                </a:solidFill>
                <a:effectLst/>
                <a:latin typeface="Helvetica Neue"/>
              </a:rPr>
              <a:t> 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تعال إلي الآن)2</a:t>
            </a: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02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078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قال لي الشيطان خطاياك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خلت يسوع ينساك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لكني بنفسي سمعته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بيقول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لي أنا وياك</a:t>
            </a:r>
            <a:br>
              <a:rPr lang="ar-EG" sz="72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صليبي كان بدالك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وقبري دا كان مكانك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بدمي فديتك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وبموتي قد أحييتك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7419"/>
            <a:ext cx="9982199" cy="362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(تعال تعال تعال </a:t>
            </a:r>
            <a:endParaRPr lang="en-US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8000" b="1" i="0" dirty="0">
                <a:solidFill>
                  <a:srgbClr val="005024"/>
                </a:solidFill>
                <a:effectLst/>
                <a:latin typeface="Helvetica Neue"/>
              </a:rPr>
              <a:t> 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تعال إلي الآن)2</a:t>
            </a: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1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قال لي يسوع تعال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بلاش تنظر للحالة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أنا في لحظة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هأغيرك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ما عندي حاجة محالة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5959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صليبي كان بدالك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وقبري دا كان مكانك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بدمي فديتك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وبموتي قد أحييتك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12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7419"/>
            <a:ext cx="9982199" cy="362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(تعال تعال تعال </a:t>
            </a:r>
            <a:endParaRPr lang="en-US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en-US" sz="8000" b="1" i="0" dirty="0">
                <a:solidFill>
                  <a:srgbClr val="005024"/>
                </a:solidFill>
                <a:effectLst/>
                <a:latin typeface="Helvetica Neue"/>
              </a:rPr>
              <a:t> 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تعال إلي الآن)2</a:t>
            </a: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1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078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بخطاياي أجيلك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وتوبة قلبي أديلك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حبيتني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يغفر ذنبي غيرك</a:t>
            </a:r>
            <a:br>
              <a:rPr lang="ar-EG" sz="72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0686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صليبي كان بدالك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وقبري دا كان مكانك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بدمي فديتك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وبموتي قد أحييتك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2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193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2024-04-19T11:08:26Z</dcterms:modified>
</cp:coreProperties>
</file>