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4" r:id="rId4"/>
    <p:sldId id="32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5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قبل الخليقة كان عند الله</a:t>
            </a:r>
          </a:p>
          <a:p>
            <a:pPr algn="ctr" rtl="1"/>
            <a:r>
              <a:rPr lang="ar-EG" sz="5400" b="1" dirty="0"/>
              <a:t> لحياتك خطة عظيمة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/>
              <a:t>قَبلَ الخَلِيقَةِ كانَ عِندَ اللهِ لِحَيَاتِكَ خُطَّةٌ عَظِيمَةٌ</a:t>
            </a:r>
            <a:br>
              <a:rPr lang="ar-EG" b="1" dirty="0"/>
            </a:br>
            <a:r>
              <a:rPr lang="ar-EG" b="1" dirty="0"/>
              <a:t>حِينَ خُلِقتَ وَرَآكَ اللهُ   قد قالَ عَنكَ ”حَسَنٌ جدَّاً“</a:t>
            </a:r>
            <a:endParaRPr lang="en-US" b="1" dirty="0"/>
          </a:p>
          <a:p>
            <a:pPr rtl="1"/>
            <a:br>
              <a:rPr lang="en-US" sz="2800" b="1" dirty="0"/>
            </a:br>
            <a:r>
              <a:rPr lang="en-US" sz="3200" b="1" dirty="0" err="1">
                <a:solidFill>
                  <a:srgbClr val="FF0000"/>
                </a:solidFill>
              </a:rPr>
              <a:t>qabla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elkhaleeqati</a:t>
            </a:r>
            <a:r>
              <a:rPr lang="en-US" sz="3200" b="1" dirty="0">
                <a:solidFill>
                  <a:srgbClr val="FF0000"/>
                </a:solidFill>
              </a:rPr>
              <a:t> kana </a:t>
            </a:r>
            <a:r>
              <a:rPr lang="en-US" sz="3200" b="1" dirty="0" err="1">
                <a:solidFill>
                  <a:srgbClr val="FF0000"/>
                </a:solidFill>
              </a:rPr>
              <a:t>aenda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allahi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</a:p>
          <a:p>
            <a:pPr rtl="1"/>
            <a:r>
              <a:rPr lang="en-US" sz="3200" b="1" dirty="0">
                <a:solidFill>
                  <a:srgbClr val="FF0000"/>
                </a:solidFill>
              </a:rPr>
              <a:t>le </a:t>
            </a:r>
            <a:r>
              <a:rPr lang="en-US" sz="3200" b="1" dirty="0" err="1">
                <a:solidFill>
                  <a:srgbClr val="FF0000"/>
                </a:solidFill>
              </a:rPr>
              <a:t>hayateka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khettaton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aazeematon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heena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kholeqta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raaka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allaho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qad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qala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aanka</a:t>
            </a:r>
            <a:r>
              <a:rPr lang="en-US" sz="3200" b="1" dirty="0">
                <a:solidFill>
                  <a:srgbClr val="FF0000"/>
                </a:solidFill>
              </a:rPr>
              <a:t> “</a:t>
            </a:r>
            <a:r>
              <a:rPr lang="en-US" sz="3200" b="1" dirty="0" err="1">
                <a:solidFill>
                  <a:srgbClr val="FF0000"/>
                </a:solidFill>
              </a:rPr>
              <a:t>hasanon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jeddan</a:t>
            </a:r>
            <a:r>
              <a:rPr lang="en-US" sz="3200" b="1" dirty="0">
                <a:solidFill>
                  <a:srgbClr val="FF0000"/>
                </a:solidFill>
              </a:rPr>
              <a:t>”</a:t>
            </a:r>
            <a:br>
              <a:rPr lang="en-US" sz="1000" b="1" dirty="0"/>
            </a:br>
            <a:endParaRPr lang="ar-EG" sz="1000" b="1" dirty="0"/>
          </a:p>
          <a:p>
            <a:pPr rtl="1"/>
            <a:endParaRPr lang="ar-EG" sz="1000" b="1" dirty="0"/>
          </a:p>
          <a:p>
            <a:pPr rtl="1"/>
            <a:br>
              <a:rPr lang="en-US" sz="1000" b="1" dirty="0"/>
            </a:br>
            <a:r>
              <a:rPr lang="en-US" sz="3200" b="1" dirty="0"/>
              <a:t>There was a great plan for your life long before </a:t>
            </a:r>
          </a:p>
          <a:p>
            <a:pPr rtl="1"/>
            <a:r>
              <a:rPr lang="en-US" sz="3200" b="1" dirty="0"/>
              <a:t>creation. When you were created and God saw </a:t>
            </a:r>
          </a:p>
          <a:p>
            <a:pPr rtl="1"/>
            <a:r>
              <a:rPr lang="en-US" sz="3200" b="1" dirty="0"/>
              <a:t>you He said “Very good.</a:t>
            </a: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”بِيَدِي القَدِيــــــرَةِ أنا خَلَقتُكَ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وَجَعَلتُكَ أسمَى مَا في الخَلِيقَةِ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فَرحَتـــي بِكَ لَيسَ لَها مَثيلٌ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أحبَبْتُكَ لِلمُنتَهَـــــــــــــــــى“</a:t>
            </a:r>
            <a:r>
              <a:rPr lang="ar-EG" sz="2800" b="1" dirty="0">
                <a:cs typeface="+mn-cs"/>
              </a:rPr>
              <a:t>2</a:t>
            </a:r>
            <a:br>
              <a:rPr lang="es-ES" sz="2400" b="1" dirty="0">
                <a:cs typeface="+mn-cs"/>
              </a:rPr>
            </a:br>
            <a:endParaRPr lang="ar-EG" sz="800" b="1" dirty="0">
              <a:cs typeface="+mn-cs"/>
            </a:endParaRPr>
          </a:p>
          <a:p>
            <a:pPr rtl="1"/>
            <a:r>
              <a:rPr lang="es-ES" sz="3200" b="1" dirty="0">
                <a:solidFill>
                  <a:srgbClr val="FF0000"/>
                </a:solidFill>
                <a:cs typeface="+mn-cs"/>
              </a:rPr>
              <a:t>“be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yadil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’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qadeerati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ana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khalaqtoka</a:t>
            </a:r>
            <a:br>
              <a:rPr lang="es-ES" sz="3200" b="1" dirty="0">
                <a:solidFill>
                  <a:srgbClr val="FF0000"/>
                </a:solidFill>
                <a:cs typeface="+mn-cs"/>
              </a:rPr>
            </a:br>
            <a:r>
              <a:rPr lang="es-E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jaaltoka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asma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ma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fil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khaliqati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farhati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beka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laysa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laha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matheelon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ahbabtoka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lel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montaha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”</a:t>
            </a:r>
            <a:br>
              <a:rPr lang="en-US" sz="1050" b="1" dirty="0">
                <a:cs typeface="+mn-cs"/>
              </a:rPr>
            </a:br>
            <a:br>
              <a:rPr lang="en-US" sz="1000" b="1" dirty="0">
                <a:cs typeface="+mn-cs"/>
              </a:rPr>
            </a:br>
            <a:r>
              <a:rPr lang="en-US" sz="2800" b="1" dirty="0">
                <a:cs typeface="+mn-cs"/>
              </a:rPr>
              <a:t>I created you by my mighty hand and made you</a:t>
            </a:r>
          </a:p>
          <a:p>
            <a:pPr rtl="1"/>
            <a:r>
              <a:rPr lang="en-US" sz="2800" b="1" dirty="0">
                <a:cs typeface="+mn-cs"/>
              </a:rPr>
              <a:t> the sublimate creation.” I have great joy in you, </a:t>
            </a:r>
          </a:p>
          <a:p>
            <a:pPr rtl="1"/>
            <a:r>
              <a:rPr lang="en-US" sz="2800" b="1" dirty="0">
                <a:cs typeface="+mn-cs"/>
              </a:rPr>
              <a:t>I loved you indefinitely. 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نُحِبُّكَ نُبَارِكُكَ  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أيُّها الأخُ الحَبيب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نُعطِي الحُبَّ الكَثيرَ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nohebboka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nobarekoka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ayyoha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alakho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elhabeeb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alhobba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alkatheer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love you and bless you beloved brother.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4448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5464</TotalTime>
  <Words>195</Words>
  <Application>Microsoft Office PowerPoint</Application>
  <PresentationFormat>عرض على الشاشة (4:3)</PresentationFormat>
  <Paragraphs>23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550</cp:revision>
  <dcterms:created xsi:type="dcterms:W3CDTF">2021-12-07T14:30:00Z</dcterms:created>
  <dcterms:modified xsi:type="dcterms:W3CDTF">2023-11-04T09:17:55Z</dcterms:modified>
</cp:coreProperties>
</file>