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277" r:id="rId3"/>
    <p:sldId id="294" r:id="rId4"/>
    <p:sldId id="295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64" y="4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قبل الخليقة كان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57912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قبل الخليقة كان عند الله </a:t>
            </a:r>
            <a:endParaRPr lang="en-US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لحياتك خطة عظيمة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حين خلقت ورآك الله </a:t>
            </a:r>
            <a:endParaRPr lang="en-US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 قال عنك حسن جداً</a:t>
            </a:r>
            <a:br>
              <a:rPr lang="ar-EG" sz="6600" b="1" dirty="0">
                <a:cs typeface="+mn-cs"/>
              </a:rPr>
            </a:br>
            <a:endParaRPr lang="nl-NL" altLang="en-US" sz="166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52400"/>
            <a:ext cx="9144000" cy="54864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بيدي القديرة أنا خلقتك </a:t>
            </a:r>
            <a:endParaRPr lang="en-US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وجعلتك أسمى ما في الخليقة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فرحتي بك ليس لها مثيل </a:t>
            </a:r>
            <a:endParaRPr lang="en-US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أحببتك للمنتهى</a:t>
            </a:r>
            <a:br>
              <a:rPr lang="ar-EG" sz="6600" b="1" dirty="0">
                <a:cs typeface="+mn-cs"/>
              </a:rPr>
            </a:br>
            <a:endParaRPr lang="nl-NL" altLang="en-US" sz="595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88122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54864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نحبك نباركك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لك أيها الأخ الحبيب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نعطي الحب الكثير</a:t>
            </a:r>
          </a:p>
          <a:p>
            <a:pPr>
              <a:lnSpc>
                <a:spcPct val="150000"/>
              </a:lnSpc>
            </a:pPr>
            <a:br>
              <a:rPr lang="ar-EG" sz="7200" b="1" dirty="0">
                <a:cs typeface="+mn-cs"/>
              </a:rPr>
            </a:br>
            <a:endParaRPr lang="nl-NL" altLang="en-US" sz="714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851788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2935</TotalTime>
  <Words>53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228</cp:revision>
  <dcterms:created xsi:type="dcterms:W3CDTF">2021-12-07T14:30:00Z</dcterms:created>
  <dcterms:modified xsi:type="dcterms:W3CDTF">2024-04-19T11:00:03Z</dcterms:modified>
</cp:coreProperties>
</file>