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8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قبل ما اروح أصلي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9834"/>
            <a:ext cx="9144000" cy="593616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 ما أروح أصلي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قلبي سبقني إليك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ولقيت الروح بتصلي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والنفس بتهرب ليك</a:t>
            </a:r>
            <a:br>
              <a:rPr lang="ar-EG" sz="6600" b="1" dirty="0">
                <a:cs typeface="+mn-cs"/>
              </a:rPr>
            </a:br>
            <a:endParaRPr lang="nl-NL" altLang="en-US" sz="1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89555"/>
            <a:ext cx="9982199" cy="758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متاخد أيوه أنا مني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برضايا عشان في رضاك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متفرق عني لكني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متجمع عند نداك</a:t>
            </a:r>
            <a:br>
              <a:rPr lang="ar-EG" sz="6600" b="1" dirty="0"/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84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لبيت الندا صليت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وفوجئت وأنا في رجوعي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إني نسيت قلبي وجيت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ورجعت وأنا من غيري</a:t>
            </a:r>
            <a:br>
              <a:rPr lang="ar-EG" sz="6600" b="1" dirty="0"/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614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89555"/>
            <a:ext cx="9982199" cy="758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ولأني ما قدرش أعيش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شيء من الحياة بدوني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والماضي والجاي مافيش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طول ما أنا غايب عن كوني</a:t>
            </a:r>
            <a:br>
              <a:rPr lang="ar-EG" sz="6600" b="1" dirty="0"/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2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758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قررت إني ........أرجع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وأسلمك ........ باقيتي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وعشان أكون ...أوْقَع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إنقل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لي عندك ... بيتي</a:t>
            </a:r>
            <a:br>
              <a:rPr lang="ar-EG" sz="6600" b="1" dirty="0"/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26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79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err="1">
                <a:effectLst/>
              </a:rPr>
              <a:t>إنده</a:t>
            </a:r>
            <a:r>
              <a:rPr lang="ar-EG" sz="6600" b="1" dirty="0">
                <a:effectLst/>
              </a:rPr>
              <a:t> على كلي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واجمعني ليك واسكنني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أصبح بدون ضلي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وجهي لوجه الله</a:t>
            </a:r>
          </a:p>
        </p:txBody>
      </p:sp>
    </p:spTree>
    <p:extLst>
      <p:ext uri="{BB962C8B-B14F-4D97-AF65-F5344CB8AC3E}">
        <p14:creationId xmlns:p14="http://schemas.microsoft.com/office/powerpoint/2010/main" val="9044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115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2024-04-19T10:54:38Z</dcterms:modified>
</cp:coreProperties>
</file>