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23" r:id="rId3"/>
    <p:sldId id="324" r:id="rId4"/>
    <p:sldId id="327" r:id="rId5"/>
    <p:sldId id="326" r:id="rId6"/>
    <p:sldId id="328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7"/>
            <p14:sldId id="326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1" autoAdjust="0"/>
    <p:restoredTop sz="94660"/>
  </p:normalViewPr>
  <p:slideViewPr>
    <p:cSldViewPr>
      <p:cViewPr varScale="1">
        <p:scale>
          <a:sx n="59" d="100"/>
          <a:sy n="59" d="100"/>
        </p:scale>
        <p:origin x="60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67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275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064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68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قد أُعطِيَ لنا يسوع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EG" sz="3600" b="1" kern="0" dirty="0">
                <a:solidFill>
                  <a:srgbClr val="005024"/>
                </a:solidFill>
                <a:latin typeface="Arial"/>
                <a:cs typeface="Arial"/>
              </a:rPr>
              <a:t>ال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قد أُعطِيَ لَنا يَسوع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ناقِضَاً كُلَّ أعمَال الشَّيْطان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نُعلِنُ جَاءَ يَســـــوع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ناقِضَاً كُلَّ أعمَال الشَّيْطان</a:t>
            </a:r>
          </a:p>
          <a:p>
            <a:pPr rtl="1">
              <a:lnSpc>
                <a:spcPct val="150000"/>
              </a:lnSpc>
            </a:pP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3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6000" b="1" dirty="0">
                <a:cs typeface="+mn-cs"/>
              </a:rPr>
              <a:t>1-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يَسوعُ خَلَّصنا بدَمِهِ 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الآبُ قَبِلَنـــــا في اِبنِهِ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الرُّوحُ مَلأنا بِقُوَّتِــــهِ 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نَحيَا دَائمَاً في النُّصرَةِ</a:t>
            </a:r>
          </a:p>
          <a:p>
            <a:pPr rtl="1">
              <a:lnSpc>
                <a:spcPct val="150000"/>
              </a:lnSpc>
            </a:pP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291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EG" sz="3600" b="1" kern="0" dirty="0">
                <a:solidFill>
                  <a:srgbClr val="005024"/>
                </a:solidFill>
                <a:latin typeface="Arial"/>
                <a:cs typeface="Arial"/>
              </a:rPr>
              <a:t>ال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قد أُعطِيَ لَنا يَسوع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ناقِضَاً كُلَّ أعمَال الشَّيْطان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نُعلِنُ جَاءَ يَســـــوع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ناقِضَاً كُلَّ أعمَال الشَّيْطان</a:t>
            </a:r>
          </a:p>
          <a:p>
            <a:pPr rtl="1">
              <a:lnSpc>
                <a:spcPct val="150000"/>
              </a:lnSpc>
            </a:pP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3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900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800" b="1" dirty="0">
                <a:cs typeface="+mn-cs"/>
              </a:rPr>
              <a:t>2-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إبليسُ أنتَ كاذِبُ 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إبلِيسُ أنتَ فاشِلُ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أفكـــــارُكَ لا تُجهَلُ 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أعمَالَكَ لا نَرهَبُ</a:t>
            </a:r>
          </a:p>
          <a:p>
            <a:pPr rtl="1">
              <a:lnSpc>
                <a:spcPct val="150000"/>
              </a:lnSpc>
            </a:pP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6079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EG" sz="3600" b="1" kern="0" dirty="0">
                <a:solidFill>
                  <a:srgbClr val="005024"/>
                </a:solidFill>
                <a:latin typeface="Arial"/>
                <a:cs typeface="Arial"/>
              </a:rPr>
              <a:t>ال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قد أُعطِيَ لَنا يَسوع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ناقِضَاً كُلَّ أعمَال الشَّيْطان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نُعلِنُ جَاءَ يَســـــوع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ناقِضَاً كُلَّ أعمَال الشَّيْطان</a:t>
            </a:r>
          </a:p>
          <a:p>
            <a:pPr rtl="1">
              <a:lnSpc>
                <a:spcPct val="150000"/>
              </a:lnSpc>
            </a:pP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3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4964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5472</TotalTime>
  <Words>102</Words>
  <Application>Microsoft Office PowerPoint</Application>
  <PresentationFormat>عرض على الشاشة (4:3)</PresentationFormat>
  <Paragraphs>29</Paragraphs>
  <Slides>7</Slides>
  <Notes>5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552</cp:revision>
  <dcterms:created xsi:type="dcterms:W3CDTF">2021-12-07T14:30:00Z</dcterms:created>
  <dcterms:modified xsi:type="dcterms:W3CDTF">2024-04-13T10:42:00Z</dcterms:modified>
</cp:coreProperties>
</file>