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3" r:id="rId3"/>
    <p:sldId id="324" r:id="rId4"/>
    <p:sldId id="325" r:id="rId5"/>
    <p:sldId id="326" r:id="rId6"/>
    <p:sldId id="32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64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6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أُعطِيَ لنا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ال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أُعطِيَ لَنا يَسوع   ناقِضَاً كُلَّ أعمَال الشَّيْطان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نُعلِنُ جَاءَ يَســـــوع   ناقِضَاً كُلَّ أعمَال الشَّيْطان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oatia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naqeDan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kola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eshaytan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s-E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naqeDan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eshaytan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shout that Jesus came to us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destroy all the work of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1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</a:t>
            </a:r>
          </a:p>
          <a:p>
            <a:pPr rtl="1"/>
            <a:r>
              <a:rPr kumimoji="0" lang="ar-EG" sz="4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يَسوعُ خَلَّصنا بدَمِهِ   الآبُ قَبِلَنـــــا في اِبنِهِ</a:t>
            </a:r>
            <a:br>
              <a:rPr kumimoji="0" lang="ar-EG" sz="4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الرُّوحُ مَلأنا بِقُوَّتِــــهِ   نَحيَا دَائمَاً في النُّصرَةِ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khallaSna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damehi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qabelana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ebnehi</a:t>
            </a:r>
            <a:b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alrroho</a:t>
            </a:r>
            <a: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malaana</a:t>
            </a:r>
            <a: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qoatehi</a:t>
            </a:r>
            <a:b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nahia</a:t>
            </a:r>
            <a: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elnnoSrati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saved us with His blood, the Father accepted us in His Son and the Spirit filled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us with power to live in victory always.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ال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أُعطِيَ لَنا يَسوع   ناقِضَاً كُلَّ أعمَال الشَّيْطان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نُعلِنُ جَاءَ يَســـــوع   ناقِضَاً كُلَّ أعمَال الشَّيْطان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oatia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naqeDan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kola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eshaytan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s-E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naqeDan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eshaytan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shout that Jesus came to us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destroy all the work of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1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126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2-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إبليسُ أنتَ كاذِبُ   إبلِيسُ أنتَ فاشِلُ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أفكـــــارُكَ لا تُجهَلُ   أعمَالَكَ لا نَرهَبُ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fashelo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afkaroka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tojhalo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aamalaka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narhabo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, you are a liar and a failure. We are not ignorant of your thoughts and we do not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fear your work.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6079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ال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أُعطِيَ لَنا يَسوع   ناقِضَاً كُلَّ أعمَال الشَّيْطان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نُعلِنُ جَاءَ يَســـــوع   ناقِضَاً كُلَّ أعمَال الشَّيْطان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oatia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naqeDan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kola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eshaytan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s-E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naqeDan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eshaytan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shout that Jesus came to us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destroy all the work of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1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3704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5471</TotalTime>
  <Words>292</Words>
  <Application>Microsoft Office PowerPoint</Application>
  <PresentationFormat>عرض على الشاشة (4:3)</PresentationFormat>
  <Paragraphs>39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551</cp:revision>
  <dcterms:created xsi:type="dcterms:W3CDTF">2021-12-07T14:30:00Z</dcterms:created>
  <dcterms:modified xsi:type="dcterms:W3CDTF">2023-11-04T13:40:37Z</dcterms:modified>
</cp:coreProperties>
</file>