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324" r:id="rId3"/>
    <p:sldId id="323" r:id="rId4"/>
    <p:sldId id="325" r:id="rId5"/>
    <p:sldId id="326" r:id="rId6"/>
    <p:sldId id="32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3"/>
            <p14:sldId id="325"/>
            <p14:sldId id="326"/>
            <p14:sldId id="32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867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95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44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484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قد صَعَدَ الفاتِكُ أمامَنا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(قد صَعَدَ الفاتِكُ أمَامَنــــــا </a:t>
            </a:r>
            <a: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مي2:1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نِيرَانُـــــــــهُ تَحرِقُ أعدَاءَنا)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مَليكُنــــــــــا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يَخرُجُ لِلحَربِ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مَلِيكُنا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عَلِيٌّ عَلى كُلِّ الأرض)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lfateko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Micah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2:1a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niranoho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tahreqo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aadaana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maleekona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yakhrojo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maleekona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aaliion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elarD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breaker is come up before us, whose fire will destroy our enemies. Our king goes out for war;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is most high over all earth.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7291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1-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(نحنُ نُبغِضُ كُلَّ أعدَائِكَ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نُريــدُ أن يَمتَدَّ الآنَ مُلكُكَ)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(وَرَاءَكَ نَخـــرُجُ لِلحَــرب)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lang="ar-EG" sz="4800" b="1" kern="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وَرَاءَكَ نُسَبِّحُكَ مِن كُلِّ القلب</a:t>
            </a:r>
          </a:p>
          <a:p>
            <a:pPr rtl="1"/>
            <a:b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nahno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nobgheDo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aadaaeka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noreedo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yamtadda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al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molkoka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waraaka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nakhrojo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waraaka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nosabbehoka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elqalb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dislike Your enemies, we want Your kingdom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to spread. We follow You to war praising You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from all our hearts.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(قد صَعَدَ الفاتِكُ أمَامَنــــــا </a:t>
            </a:r>
            <a: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مي2:1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نِيرَانُـــــــــهُ تَحرِقُ أعدَاءَنا)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مَليكُنــــــــــا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يَخرُجُ لِلحَربِ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مَلِيكُنا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عَلِيٌّ عَلى كُلِّ الأرض)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lfateko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Micah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2:1a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niranoho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tahreqo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aadaana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maleekona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yakhrojo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maleekona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aaliion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elarD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breaker is come up before us, whose fire will destroy our enemies. Our king goes out for war;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is most high over all earth.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27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000" b="1" dirty="0">
                <a:cs typeface="+mn-cs"/>
              </a:rPr>
              <a:t>2-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(هُتافُ النُّصرَةِ يَملأُ أفوَاهَنا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صِيَاحُ الكَسرَةِ بَيْنَ أعدَائِنـــــا)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(أسوَارُهُــــــم تَسقُطُ لِلأرضِ)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تَسقُطُ وَتَشهَدُ لإلَهِنــــــــــــــــا</a:t>
            </a:r>
          </a:p>
          <a:p>
            <a:pPr rtl="1"/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hotafo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nnoSrati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yamlaao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afwahana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Siaho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elkasrati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bayna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aadaaena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aswarohom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tasqoto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tasqoto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tashhado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elahena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Our mouths are filled by the shouting of victory while the shouting of defeat fills our enemy’s. 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Their walls will fall submitting to our Lord.</a:t>
            </a:r>
            <a:endParaRPr lang="ar-EG" sz="1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2694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ق:</a:t>
            </a:r>
            <a:r>
              <a:rPr lang="ar-EG" sz="2800" b="1" kern="0" dirty="0">
                <a:solidFill>
                  <a:srgbClr val="005024"/>
                </a:solidFill>
                <a:latin typeface="Arial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(قد صَعَدَ الفاتِكُ أمَامَنــــــا </a:t>
            </a:r>
            <a:r>
              <a:rPr kumimoji="0" lang="ar-EG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مي2:1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نِيرَانُـــــــــهُ تَحرِقُ أعدَاءَنا)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مَليكُنــــــــــا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يَخرُجُ لِلحَربِ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مَلِيكُنا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عَلِيٌّ عَلى كُلِّ الأرض)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8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s-ES" sz="1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Saada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lfateko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amamana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11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Micah</a:t>
            </a:r>
            <a:r>
              <a:rPr kumimoji="0" lang="es-E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2:1a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niranoho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tahreqo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aadaana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maleekona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yakhrojo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harbi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maleekona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aaliion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aala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elarD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breaker is come up before us, whose fire will destroy our enemies. Our king goes out for war;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He is most high over all earth.</a:t>
            </a:r>
            <a:endParaRPr lang="ar-EG" sz="5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3264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5499</TotalTime>
  <Words>444</Words>
  <Application>Microsoft Office PowerPoint</Application>
  <PresentationFormat>عرض على الشاشة (4:3)</PresentationFormat>
  <Paragraphs>25</Paragraphs>
  <Slides>7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552</cp:revision>
  <dcterms:created xsi:type="dcterms:W3CDTF">2021-12-07T14:30:00Z</dcterms:created>
  <dcterms:modified xsi:type="dcterms:W3CDTF">2023-11-05T08:58:44Z</dcterms:modified>
</cp:coreProperties>
</file>