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قد صعد الفاتك امامنا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067800" cy="5943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 صعد الفاتك أمامنا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 نيرانه تحرق أعدائنا) 2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يخرج للحرب) 2</a:t>
            </a:r>
          </a:p>
          <a:p>
            <a:pPr algn="ctr" rtl="1"/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علي على كل الأرض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(نحن نبغض كل أعدائك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نريد أن يمتد الان ملكك) 2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(وَرَائَكَ نَخْرُجُ للحرب) 2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ورائك نسبِحك من كل القَلب</a:t>
            </a:r>
          </a:p>
          <a:p>
            <a:br>
              <a:rPr lang="ar-SA" sz="7200" b="1" dirty="0"/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067800" cy="5943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 صعد الفاتك أمامنا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 نيرانه تحرق أعدائنا) 2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يخرج للحرب) 2</a:t>
            </a:r>
          </a:p>
          <a:p>
            <a:pPr algn="ctr" rtl="1"/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علي على كل الأرض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76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(هتَاف النصرة يملأ أفواهنا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صياح الكسرة بين أعدائنا) 2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(أسوارهم تَسقط للأَرض) 2 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تَسقط وتَشهد لإله المجد</a:t>
            </a:r>
          </a:p>
          <a:p>
            <a:br>
              <a:rPr lang="ar-SA" sz="6600" b="1" dirty="0"/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29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067800" cy="5943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 صعد الفاتك أمامنا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 نيرانه تحرق أعدائنا) 2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يخرج للحرب) 2</a:t>
            </a:r>
          </a:p>
          <a:p>
            <a:pPr algn="ctr" rtl="1"/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علي على كل الأرض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1761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</TotalTime>
  <Words>129</Words>
  <Application>Microsoft Office PowerPoint</Application>
  <PresentationFormat>عرض على الشاشة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2022-11-15T08:58:04Z</dcterms:modified>
</cp:coreProperties>
</file>