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323" r:id="rId3"/>
    <p:sldId id="324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3"/>
            <p14:sldId id="32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01" autoAdjust="0"/>
    <p:restoredTop sz="94660"/>
  </p:normalViewPr>
  <p:slideViewPr>
    <p:cSldViewPr>
      <p:cViewPr varScale="1">
        <p:scale>
          <a:sx n="93" d="100"/>
          <a:sy n="93" d="100"/>
        </p:scale>
        <p:origin x="1596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8673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/>
              <a:t>تـرنيــمة</a:t>
            </a:r>
          </a:p>
          <a:p>
            <a:pPr algn="ctr" rtl="1"/>
            <a:r>
              <a:rPr lang="ar-EG" sz="5400" b="1" dirty="0"/>
              <a:t>قد عَلِمتُ أنَّكَ تستَطيعُ كُلَّ شَيءٍ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LB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(قد عَلِمتُ أنَّكَ تستَطيعُ كُلَّ شَيء)</a:t>
            </a:r>
            <a:r>
              <a:rPr kumimoji="0" lang="ar-LB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LB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LB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(قد عَلِمتُ)</a:t>
            </a:r>
            <a:r>
              <a:rPr kumimoji="0" lang="ar-LB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r>
              <a:rPr kumimoji="0" lang="ar-LB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أنَّكَ تستَطيعُ كُلَّ شَيء</a:t>
            </a:r>
            <a:endParaRPr kumimoji="0" lang="en-US" sz="5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aalemto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annaka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tastateeao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aalemto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  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annaka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tastateeao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shaya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know that You can do everything. </a:t>
            </a:r>
            <a:endParaRPr lang="ar-EG" sz="1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LB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LB" sz="6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وَلايَعسُرُ</a:t>
            </a:r>
            <a:r>
              <a:rPr kumimoji="0" lang="ar-LB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عَلَيْكَ أمر)</a:t>
            </a:r>
            <a:r>
              <a:rPr kumimoji="0" lang="ar-LB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4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LB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(قد عَلِمتُ)</a:t>
            </a:r>
            <a:r>
              <a:rPr kumimoji="0" lang="ar-LB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r>
              <a:rPr kumimoji="0" lang="ar-LB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أنَّكَ تستَطيعُ كُلَّ شَيء</a:t>
            </a:r>
            <a:endParaRPr kumimoji="0" lang="en-US" sz="5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LB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wala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yaasoro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aalayka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amr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)4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aalemto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 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annaka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tastateeao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shaya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lang="ar-EG" sz="28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Nothing is impossible for You. </a:t>
            </a:r>
            <a:endParaRPr lang="ar-EG" sz="5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7291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5496</TotalTime>
  <Words>100</Words>
  <Application>Microsoft Office PowerPoint</Application>
  <PresentationFormat>عرض على الشاشة (4:3)</PresentationFormat>
  <Paragraphs>18</Paragraphs>
  <Slides>4</Slides>
  <Notes>2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552</cp:revision>
  <dcterms:created xsi:type="dcterms:W3CDTF">2021-12-07T14:30:00Z</dcterms:created>
  <dcterms:modified xsi:type="dcterms:W3CDTF">2023-11-05T12:40:44Z</dcterms:modified>
</cp:coreProperties>
</file>