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5" r:id="rId2"/>
    <p:sldId id="325" r:id="rId3"/>
    <p:sldId id="335" r:id="rId4"/>
    <p:sldId id="336" r:id="rId5"/>
    <p:sldId id="337" r:id="rId6"/>
    <p:sldId id="338" r:id="rId7"/>
    <p:sldId id="339" r:id="rId8"/>
    <p:sldId id="340" r:id="rId9"/>
    <p:sldId id="341" r:id="rId10"/>
    <p:sldId id="29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58" d="100"/>
          <a:sy n="58" d="100"/>
        </p:scale>
        <p:origin x="60" y="43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4/20/2024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52400" y="791841"/>
            <a:ext cx="8763000" cy="29419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/>
              <a:t>ترنيمة</a:t>
            </a:r>
          </a:p>
          <a:p>
            <a:pPr algn="ctr">
              <a:lnSpc>
                <a:spcPct val="150000"/>
              </a:lnSpc>
            </a:pPr>
            <a:r>
              <a:rPr lang="ar-SA" sz="8000" b="1" dirty="0">
                <a:latin typeface="Arial" charset="0"/>
                <a:cs typeface="Arial" charset="0"/>
              </a:rPr>
              <a:t>قد قلت انت سيدي</a:t>
            </a:r>
            <a:endParaRPr lang="ar-EG" sz="8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74148"/>
            <a:ext cx="9144000" cy="5998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4800" b="1" dirty="0">
                <a:latin typeface="Arial" charset="0"/>
                <a:cs typeface="Arial" charset="0"/>
              </a:rPr>
              <a:t>1- 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قَدْ قُلْتَ أنتَ سَيِّــدي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وَوَعْدُكَ أميـنْ</a:t>
            </a:r>
            <a:b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فَكُنْ دَواماً مُرْشِــــدي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للخَيْرِ يامُعينْ</a:t>
            </a:r>
            <a:endParaRPr lang="ar-EG" sz="6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341322"/>
            <a:ext cx="9144000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EG" sz="5400" b="1" dirty="0">
                <a:solidFill>
                  <a:srgbClr val="003300"/>
                </a:solidFill>
              </a:rPr>
              <a:t>القرار:</a:t>
            </a:r>
          </a:p>
          <a:p>
            <a:pPr algn="ctr">
              <a:spcBef>
                <a:spcPts val="1800"/>
              </a:spcBef>
              <a:defRPr/>
            </a:pPr>
            <a:r>
              <a:rPr lang="ar-EG" sz="6600" b="1" dirty="0">
                <a:solidFill>
                  <a:srgbClr val="003300"/>
                </a:solidFill>
              </a:rPr>
              <a:t>كَيْفَ أخافُ سَيِّدي</a:t>
            </a:r>
          </a:p>
          <a:p>
            <a:pPr algn="ctr">
              <a:spcBef>
                <a:spcPts val="1800"/>
              </a:spcBef>
              <a:defRPr/>
            </a:pPr>
            <a:r>
              <a:rPr lang="ar-EG" sz="6600" b="1" dirty="0">
                <a:solidFill>
                  <a:srgbClr val="003300"/>
                </a:solidFill>
              </a:rPr>
              <a:t>وَأنتَ خَلْفَ الغَيْمَةِ</a:t>
            </a:r>
            <a:br>
              <a:rPr lang="ar-EG" sz="6600" b="1" dirty="0">
                <a:solidFill>
                  <a:srgbClr val="003300"/>
                </a:solidFill>
              </a:rPr>
            </a:br>
            <a:r>
              <a:rPr lang="ar-EG" sz="6600" b="1" dirty="0">
                <a:solidFill>
                  <a:srgbClr val="003300"/>
                </a:solidFill>
              </a:rPr>
              <a:t>وَأنتَ رَبِّي مُنْقِذي</a:t>
            </a:r>
          </a:p>
          <a:p>
            <a:pPr algn="ctr">
              <a:spcBef>
                <a:spcPts val="1800"/>
              </a:spcBef>
              <a:defRPr/>
            </a:pPr>
            <a:r>
              <a:rPr lang="ar-EG" sz="6600" b="1" dirty="0">
                <a:solidFill>
                  <a:srgbClr val="003300"/>
                </a:solidFill>
              </a:rPr>
              <a:t>مِنْ كُلِّ مِحْنَـــــــــةِ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97948"/>
            <a:ext cx="9144000" cy="5998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4800" b="1" dirty="0">
                <a:latin typeface="Arial" charset="0"/>
                <a:cs typeface="Arial" charset="0"/>
              </a:rPr>
              <a:t>2- 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تَأتي الرِّياحُ وَالهُمومْ   تَمْلأُنــــي آلامْ</a:t>
            </a:r>
            <a:b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لَكِنَّكَ الرَّبُّ الرَّحُـــــومْ   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تَفِيضُ بالسَّلامْ</a:t>
            </a:r>
            <a:endParaRPr lang="ar-EG" sz="6600" b="1" dirty="0"/>
          </a:p>
        </p:txBody>
      </p:sp>
    </p:spTree>
    <p:extLst>
      <p:ext uri="{BB962C8B-B14F-4D97-AF65-F5344CB8AC3E}">
        <p14:creationId xmlns:p14="http://schemas.microsoft.com/office/powerpoint/2010/main" val="2677653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341322"/>
            <a:ext cx="9144000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EG" sz="5400" b="1" dirty="0">
                <a:solidFill>
                  <a:srgbClr val="003300"/>
                </a:solidFill>
              </a:rPr>
              <a:t>القرار:</a:t>
            </a:r>
          </a:p>
          <a:p>
            <a:pPr algn="ctr">
              <a:spcBef>
                <a:spcPts val="1800"/>
              </a:spcBef>
              <a:defRPr/>
            </a:pPr>
            <a:r>
              <a:rPr lang="ar-EG" sz="6600" b="1" dirty="0">
                <a:solidFill>
                  <a:srgbClr val="003300"/>
                </a:solidFill>
              </a:rPr>
              <a:t>كَيْفَ أخافُ سَيِّدي</a:t>
            </a:r>
          </a:p>
          <a:p>
            <a:pPr algn="ctr">
              <a:spcBef>
                <a:spcPts val="1800"/>
              </a:spcBef>
              <a:defRPr/>
            </a:pPr>
            <a:r>
              <a:rPr lang="ar-EG" sz="6600" b="1" dirty="0">
                <a:solidFill>
                  <a:srgbClr val="003300"/>
                </a:solidFill>
              </a:rPr>
              <a:t>وَأنتَ خَلْفَ الغَيْمَةِ</a:t>
            </a:r>
            <a:br>
              <a:rPr lang="ar-EG" sz="6600" b="1" dirty="0">
                <a:solidFill>
                  <a:srgbClr val="003300"/>
                </a:solidFill>
              </a:rPr>
            </a:br>
            <a:r>
              <a:rPr lang="ar-EG" sz="6600" b="1" dirty="0">
                <a:solidFill>
                  <a:srgbClr val="003300"/>
                </a:solidFill>
              </a:rPr>
              <a:t>وَأنتَ رَبِّي مُنْقِذي</a:t>
            </a:r>
          </a:p>
          <a:p>
            <a:pPr algn="ctr">
              <a:spcBef>
                <a:spcPts val="1800"/>
              </a:spcBef>
              <a:defRPr/>
            </a:pPr>
            <a:r>
              <a:rPr lang="ar-EG" sz="6600" b="1" dirty="0">
                <a:solidFill>
                  <a:srgbClr val="003300"/>
                </a:solidFill>
              </a:rPr>
              <a:t>مِنْ كُلِّ مِحْنَـــــــــةِ</a:t>
            </a:r>
          </a:p>
        </p:txBody>
      </p:sp>
    </p:spTree>
    <p:extLst>
      <p:ext uri="{BB962C8B-B14F-4D97-AF65-F5344CB8AC3E}">
        <p14:creationId xmlns:p14="http://schemas.microsoft.com/office/powerpoint/2010/main" val="41210080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74148"/>
            <a:ext cx="9144000" cy="5998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4800" b="1" dirty="0">
                <a:latin typeface="Arial" charset="0"/>
                <a:cs typeface="Arial" charset="0"/>
              </a:rPr>
              <a:t>3- 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وَعِنْدَ كَثْرَةِ الدُّموعْ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وَشِدَّةِ الأحْــزانْ</a:t>
            </a:r>
            <a:b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أراكَ قُرْبي يايَسُـــوع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تَجودُ بالإحْسَـانْ</a:t>
            </a:r>
            <a:endParaRPr lang="ar-EG" sz="6600" b="1" dirty="0"/>
          </a:p>
        </p:txBody>
      </p:sp>
    </p:spTree>
    <p:extLst>
      <p:ext uri="{BB962C8B-B14F-4D97-AF65-F5344CB8AC3E}">
        <p14:creationId xmlns:p14="http://schemas.microsoft.com/office/powerpoint/2010/main" val="2438375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341322"/>
            <a:ext cx="9144000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EG" sz="5400" b="1" dirty="0">
                <a:solidFill>
                  <a:srgbClr val="003300"/>
                </a:solidFill>
              </a:rPr>
              <a:t>القرار:</a:t>
            </a:r>
          </a:p>
          <a:p>
            <a:pPr algn="ctr">
              <a:spcBef>
                <a:spcPts val="1800"/>
              </a:spcBef>
              <a:defRPr/>
            </a:pPr>
            <a:r>
              <a:rPr lang="ar-EG" sz="6600" b="1" dirty="0">
                <a:solidFill>
                  <a:srgbClr val="003300"/>
                </a:solidFill>
              </a:rPr>
              <a:t>كَيْفَ أخافُ سَيِّدي</a:t>
            </a:r>
          </a:p>
          <a:p>
            <a:pPr algn="ctr">
              <a:spcBef>
                <a:spcPts val="1800"/>
              </a:spcBef>
              <a:defRPr/>
            </a:pPr>
            <a:r>
              <a:rPr lang="ar-EG" sz="6600" b="1" dirty="0">
                <a:solidFill>
                  <a:srgbClr val="003300"/>
                </a:solidFill>
              </a:rPr>
              <a:t>وَأنتَ خَلْفَ الغَيْمَةِ</a:t>
            </a:r>
            <a:br>
              <a:rPr lang="ar-EG" sz="6600" b="1" dirty="0">
                <a:solidFill>
                  <a:srgbClr val="003300"/>
                </a:solidFill>
              </a:rPr>
            </a:br>
            <a:r>
              <a:rPr lang="ar-EG" sz="6600" b="1" dirty="0">
                <a:solidFill>
                  <a:srgbClr val="003300"/>
                </a:solidFill>
              </a:rPr>
              <a:t>وَأنتَ رَبِّي مُنْقِذي</a:t>
            </a:r>
          </a:p>
          <a:p>
            <a:pPr algn="ctr">
              <a:spcBef>
                <a:spcPts val="1800"/>
              </a:spcBef>
              <a:defRPr/>
            </a:pPr>
            <a:r>
              <a:rPr lang="ar-EG" sz="6600" b="1" dirty="0">
                <a:solidFill>
                  <a:srgbClr val="003300"/>
                </a:solidFill>
              </a:rPr>
              <a:t>مِنْ كُلِّ مِحْنَـــــــــةِ</a:t>
            </a:r>
          </a:p>
        </p:txBody>
      </p:sp>
    </p:spTree>
    <p:extLst>
      <p:ext uri="{BB962C8B-B14F-4D97-AF65-F5344CB8AC3E}">
        <p14:creationId xmlns:p14="http://schemas.microsoft.com/office/powerpoint/2010/main" val="1518924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0" y="152400"/>
            <a:ext cx="9144000" cy="5998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4800" b="1" dirty="0">
                <a:latin typeface="Arial" charset="0"/>
                <a:cs typeface="Arial" charset="0"/>
              </a:rPr>
              <a:t>4- </a:t>
            </a: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فالمَوْتُ لا يُرْعِبُني   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فَهْوَ لِيَ انتِصارْ</a:t>
            </a:r>
            <a:b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</a:b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ماذا إذاً يُخِيفُنـــــــي   </a:t>
            </a:r>
          </a:p>
          <a:p>
            <a:pPr algn="ctr" rtl="1">
              <a:lnSpc>
                <a:spcPct val="150000"/>
              </a:lnSpc>
            </a:pPr>
            <a:r>
              <a:rPr lang="ar-EG" sz="6600" b="1" i="0" dirty="0">
                <a:solidFill>
                  <a:srgbClr val="000000"/>
                </a:solidFill>
                <a:effectLst/>
                <a:latin typeface="Helvetica Neue"/>
              </a:rPr>
              <a:t>يَسُوعُ في انتِظارْ</a:t>
            </a:r>
            <a:endParaRPr lang="ar-EG" sz="6600" b="1" dirty="0"/>
          </a:p>
        </p:txBody>
      </p:sp>
    </p:spTree>
    <p:extLst>
      <p:ext uri="{BB962C8B-B14F-4D97-AF65-F5344CB8AC3E}">
        <p14:creationId xmlns:p14="http://schemas.microsoft.com/office/powerpoint/2010/main" val="164729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341322"/>
            <a:ext cx="9144000" cy="5678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EG" sz="5400" b="1" dirty="0">
                <a:solidFill>
                  <a:srgbClr val="003300"/>
                </a:solidFill>
              </a:rPr>
              <a:t>القرار:</a:t>
            </a:r>
          </a:p>
          <a:p>
            <a:pPr algn="ctr">
              <a:spcBef>
                <a:spcPts val="1800"/>
              </a:spcBef>
              <a:defRPr/>
            </a:pPr>
            <a:r>
              <a:rPr lang="ar-EG" sz="6600" b="1" dirty="0">
                <a:solidFill>
                  <a:srgbClr val="003300"/>
                </a:solidFill>
              </a:rPr>
              <a:t>كَيْفَ أخافُ سَيِّدي</a:t>
            </a:r>
          </a:p>
          <a:p>
            <a:pPr algn="ctr">
              <a:spcBef>
                <a:spcPts val="1800"/>
              </a:spcBef>
              <a:defRPr/>
            </a:pPr>
            <a:r>
              <a:rPr lang="ar-EG" sz="6600" b="1" dirty="0">
                <a:solidFill>
                  <a:srgbClr val="003300"/>
                </a:solidFill>
              </a:rPr>
              <a:t>وَأنتَ خَلْفَ الغَيْمَةِ</a:t>
            </a:r>
            <a:br>
              <a:rPr lang="ar-EG" sz="6600" b="1" dirty="0">
                <a:solidFill>
                  <a:srgbClr val="003300"/>
                </a:solidFill>
              </a:rPr>
            </a:br>
            <a:r>
              <a:rPr lang="ar-EG" sz="6600" b="1" dirty="0">
                <a:solidFill>
                  <a:srgbClr val="003300"/>
                </a:solidFill>
              </a:rPr>
              <a:t>وَأنتَ رَبِّي مُنْقِذي</a:t>
            </a:r>
          </a:p>
          <a:p>
            <a:pPr algn="ctr">
              <a:spcBef>
                <a:spcPts val="1800"/>
              </a:spcBef>
              <a:defRPr/>
            </a:pPr>
            <a:r>
              <a:rPr lang="ar-EG" sz="6600" b="1" dirty="0">
                <a:solidFill>
                  <a:srgbClr val="003300"/>
                </a:solidFill>
              </a:rPr>
              <a:t>مِنْ كُلِّ مِحْنَـــــــــةِ</a:t>
            </a:r>
          </a:p>
        </p:txBody>
      </p:sp>
    </p:spTree>
    <p:extLst>
      <p:ext uri="{BB962C8B-B14F-4D97-AF65-F5344CB8AC3E}">
        <p14:creationId xmlns:p14="http://schemas.microsoft.com/office/powerpoint/2010/main" val="756188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116</Words>
  <Application>Microsoft Office PowerPoint</Application>
  <PresentationFormat>On-screen Show (4:3)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116</cp:revision>
  <dcterms:created xsi:type="dcterms:W3CDTF">2021-12-07T14:30:00Z</dcterms:created>
  <dcterms:modified xsi:type="dcterms:W3CDTF">2024-04-20T15:47:37Z</dcterms:modified>
</cp:coreProperties>
</file>