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5" r:id="rId4"/>
    <p:sldId id="296" r:id="rId5"/>
    <p:sldId id="29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قربك سيدي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(قربك سيدي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كل شهوتي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معك شيئاً لا أريد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 كفايتي)2</a:t>
            </a:r>
            <a:br>
              <a:rPr lang="ar-EG" sz="7200" b="1" dirty="0">
                <a:cs typeface="+mn-cs"/>
              </a:rPr>
            </a:br>
            <a:endParaRPr lang="en-US" altLang="en-US" sz="19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حراً لن أخرج فقد أسرتني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تعزيتي حبيبي صرت لي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هيا للعمق ربي أدخلني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جملتي لك أهدي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950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(للمجد ملكي أنت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دعوتني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 دوماً رفعتي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 وحدتني)2</a:t>
            </a: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0609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حراً لن أخرج فقد أسرتني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تعزيتي حبيبي صرت لي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هيا للعمق ربي أدخلني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جملتي لك أهدي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794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83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2024-04-20T15:35:38Z</dcterms:modified>
</cp:coreProperties>
</file>