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5" r:id="rId4"/>
    <p:sldId id="296" r:id="rId5"/>
    <p:sldId id="29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5"/>
            <p14:sldId id="296"/>
            <p14:sldId id="2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قربك سيدي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(قربك سيدي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كل شهوتي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معك شيئاً لا أريد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فيك كفايتي)2</a:t>
            </a:r>
            <a:br>
              <a:rPr lang="ar-EG" sz="7200" b="1" dirty="0">
                <a:cs typeface="+mn-cs"/>
              </a:rPr>
            </a:br>
            <a:endParaRPr lang="en-US" altLang="en-US" sz="199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حراً لن أخرج فقد أسرتني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 تعزيتي حبيبي صرت لي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هيا للعمق ربي أدخلني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جملتي لك أهدي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39509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(للمجد ملكي أنت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 دعوتني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فيك دوماً رفعتي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بك وحدتني)2</a:t>
            </a:r>
            <a:endParaRPr lang="en-US" altLang="en-US" sz="72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06094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حراً لن أخرج فقد أسرتني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 تعزيتي حبيبي صرت لي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هيا للعمق ربي أدخلني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جملتي لك أهدي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794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2937</TotalTime>
  <Words>83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2024-04-20T15:35:38Z</dcterms:modified>
</cp:coreProperties>
</file>