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75" r:id="rId2"/>
    <p:sldId id="277" r:id="rId3"/>
    <p:sldId id="294" r:id="rId4"/>
    <p:sldId id="295" r:id="rId5"/>
    <p:sldId id="296" r:id="rId6"/>
    <p:sldId id="297" r:id="rId7"/>
    <p:sldId id="298" r:id="rId8"/>
    <p:sldId id="299" r:id="rId9"/>
    <p:sldId id="300" r:id="rId10"/>
    <p:sldId id="301" r:id="rId11"/>
    <p:sldId id="293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277"/>
            <p14:sldId id="294"/>
            <p14:sldId id="295"/>
            <p14:sldId id="296"/>
            <p14:sldId id="297"/>
            <p14:sldId id="298"/>
            <p14:sldId id="299"/>
            <p14:sldId id="300"/>
            <p14:sldId id="301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56" d="100"/>
          <a:sy n="56" d="100"/>
        </p:scale>
        <p:origin x="64" y="5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4/20/2024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4/20/2024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0"/>
            <a:ext cx="9144000" cy="33956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/>
              <a:t>قصة الحب العجيب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7620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 eaLnBrk="1" hangingPunct="1">
              <a:lnSpc>
                <a:spcPct val="150000"/>
              </a:lnSpc>
            </a:pPr>
            <a:r>
              <a:rPr lang="ar-EG" sz="48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</a:t>
            </a:r>
            <a:br>
              <a:rPr lang="ar-EG" sz="4800" b="1" dirty="0">
                <a:solidFill>
                  <a:srgbClr val="005024"/>
                </a:solidFill>
                <a:cs typeface="+mn-cs"/>
              </a:rPr>
            </a:br>
            <a:r>
              <a:rPr lang="ar-EG" sz="48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قصة الحب العجيب قد تجلت في الصليب</a:t>
            </a:r>
            <a:br>
              <a:rPr lang="ar-EG" sz="4800" b="1" dirty="0">
                <a:solidFill>
                  <a:srgbClr val="005024"/>
                </a:solidFill>
                <a:cs typeface="+mn-cs"/>
              </a:rPr>
            </a:br>
            <a:r>
              <a:rPr lang="ar-EG" sz="48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قد رواها لي حبيبي ساعة الصمت الرهيب</a:t>
            </a:r>
            <a:br>
              <a:rPr lang="ar-EG" sz="4800" b="1" dirty="0">
                <a:solidFill>
                  <a:srgbClr val="005024"/>
                </a:solidFill>
                <a:cs typeface="+mn-cs"/>
              </a:rPr>
            </a:br>
            <a:r>
              <a:rPr lang="ar-EG" sz="48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وهو مسحوق الفؤاد وهو مجروح الجبين</a:t>
            </a:r>
            <a:br>
              <a:rPr lang="ar-EG" sz="4800" b="1" dirty="0">
                <a:solidFill>
                  <a:srgbClr val="005024"/>
                </a:solidFill>
                <a:cs typeface="+mn-cs"/>
              </a:rPr>
            </a:br>
            <a:r>
              <a:rPr lang="ar-EG" sz="48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قد رواها لي حبيبي بالدم الغالي الثمين</a:t>
            </a:r>
            <a:br>
              <a:rPr lang="ar-EG" sz="4800" b="1" dirty="0">
                <a:solidFill>
                  <a:srgbClr val="005024"/>
                </a:solidFill>
                <a:cs typeface="+mn-cs"/>
              </a:rPr>
            </a:br>
            <a:endParaRPr lang="en-US" altLang="en-US" sz="9600" b="1" dirty="0">
              <a:solidFill>
                <a:srgbClr val="005024"/>
              </a:solidFill>
              <a:latin typeface="Calibri" panose="020F0502020204030204" pitchFamily="34" charset="0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0243108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7620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 eaLnBrk="1" hangingPunct="1">
              <a:lnSpc>
                <a:spcPct val="150000"/>
              </a:lnSpc>
            </a:pPr>
            <a:r>
              <a:rPr lang="ar-EG" sz="48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</a:t>
            </a:r>
            <a:br>
              <a:rPr lang="ar-EG" sz="4800" b="1" dirty="0">
                <a:solidFill>
                  <a:srgbClr val="005024"/>
                </a:solidFill>
                <a:cs typeface="+mn-cs"/>
              </a:rPr>
            </a:br>
            <a:r>
              <a:rPr lang="ar-EG" sz="48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قصة الحب العجيب قد تجلت في الصليب</a:t>
            </a:r>
            <a:br>
              <a:rPr lang="ar-EG" sz="4800" b="1" dirty="0">
                <a:solidFill>
                  <a:srgbClr val="005024"/>
                </a:solidFill>
                <a:cs typeface="+mn-cs"/>
              </a:rPr>
            </a:br>
            <a:r>
              <a:rPr lang="ar-EG" sz="48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قد رواها لي حبيبي ساعة الصمت الرهيب</a:t>
            </a:r>
            <a:br>
              <a:rPr lang="ar-EG" sz="4800" b="1" dirty="0">
                <a:solidFill>
                  <a:srgbClr val="005024"/>
                </a:solidFill>
                <a:cs typeface="+mn-cs"/>
              </a:rPr>
            </a:br>
            <a:r>
              <a:rPr lang="ar-EG" sz="48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وهو مسحوق الفؤاد وهو مجروح الجبين</a:t>
            </a:r>
            <a:br>
              <a:rPr lang="ar-EG" sz="4800" b="1" dirty="0">
                <a:solidFill>
                  <a:srgbClr val="005024"/>
                </a:solidFill>
                <a:cs typeface="+mn-cs"/>
              </a:rPr>
            </a:br>
            <a:r>
              <a:rPr lang="ar-EG" sz="48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قد رواها لي حبيبي بالدم الغالي الثمين</a:t>
            </a:r>
            <a:br>
              <a:rPr lang="ar-EG" sz="4800" b="1" dirty="0">
                <a:solidFill>
                  <a:srgbClr val="005024"/>
                </a:solidFill>
                <a:cs typeface="+mn-cs"/>
              </a:rPr>
            </a:br>
            <a:endParaRPr lang="en-US" altLang="en-US" sz="9600" b="1" dirty="0">
              <a:solidFill>
                <a:srgbClr val="005024"/>
              </a:solidFill>
              <a:latin typeface="Calibri" panose="020F0502020204030204" pitchFamily="34" charset="0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-51087"/>
            <a:ext cx="9144000" cy="74424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 eaLnBrk="1" hangingPunct="1">
              <a:lnSpc>
                <a:spcPct val="150000"/>
              </a:lnSpc>
            </a:pPr>
            <a:r>
              <a:rPr lang="ar-EG" altLang="en-US" sz="4000" b="1" dirty="0">
                <a:latin typeface="Calibri" panose="020F0502020204030204" pitchFamily="34" charset="0"/>
              </a:rPr>
              <a:t>1-</a:t>
            </a:r>
            <a:r>
              <a:rPr lang="ar-EG" altLang="en-US" sz="5400" b="1" dirty="0">
                <a:latin typeface="Calibri" panose="020F0502020204030204" pitchFamily="34" charset="0"/>
              </a:rPr>
              <a:t> </a:t>
            </a:r>
          </a:p>
          <a:p>
            <a:pPr algn="ctr" rtl="1" eaLnBrk="1" hangingPunct="1">
              <a:lnSpc>
                <a:spcPct val="150000"/>
              </a:lnSpc>
            </a:pP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</a:rPr>
              <a:t>كان بالأمس يجول يصنع الخير العظيم</a:t>
            </a:r>
            <a:br>
              <a:rPr lang="ar-EG" sz="5400" b="1" dirty="0"/>
            </a:b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</a:rPr>
              <a:t>وينادي بالحياة يشفي جرحنا الاليم</a:t>
            </a:r>
            <a:br>
              <a:rPr lang="ar-EG" sz="5400" b="1" dirty="0"/>
            </a:b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</a:rPr>
              <a:t>كان حبه عجيبا إذ أحب الآثمين</a:t>
            </a:r>
            <a:br>
              <a:rPr lang="ar-EG" sz="5400" b="1" dirty="0"/>
            </a:b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</a:rPr>
              <a:t>ذا لإنه يسوع قد أحب كل حين</a:t>
            </a:r>
            <a:br>
              <a:rPr lang="ar-EG" sz="5400" b="1" dirty="0"/>
            </a:br>
            <a:endParaRPr lang="en-US" altLang="en-US" sz="5400" b="1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49343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7620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 eaLnBrk="1" hangingPunct="1">
              <a:lnSpc>
                <a:spcPct val="150000"/>
              </a:lnSpc>
            </a:pPr>
            <a:r>
              <a:rPr lang="ar-EG" sz="48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</a:t>
            </a:r>
            <a:br>
              <a:rPr lang="ar-EG" sz="4800" b="1" dirty="0">
                <a:solidFill>
                  <a:srgbClr val="005024"/>
                </a:solidFill>
                <a:cs typeface="+mn-cs"/>
              </a:rPr>
            </a:br>
            <a:r>
              <a:rPr lang="ar-EG" sz="48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قصة الحب العجيب قد تجلت في الصليب</a:t>
            </a:r>
            <a:br>
              <a:rPr lang="ar-EG" sz="4800" b="1" dirty="0">
                <a:solidFill>
                  <a:srgbClr val="005024"/>
                </a:solidFill>
                <a:cs typeface="+mn-cs"/>
              </a:rPr>
            </a:br>
            <a:r>
              <a:rPr lang="ar-EG" sz="48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قد رواها لي حبيبي ساعة الصمت الرهيب</a:t>
            </a:r>
            <a:br>
              <a:rPr lang="ar-EG" sz="4800" b="1" dirty="0">
                <a:solidFill>
                  <a:srgbClr val="005024"/>
                </a:solidFill>
                <a:cs typeface="+mn-cs"/>
              </a:rPr>
            </a:br>
            <a:r>
              <a:rPr lang="ar-EG" sz="48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وهو مسحوق الفؤاد وهو مجروح الجبين</a:t>
            </a:r>
            <a:br>
              <a:rPr lang="ar-EG" sz="4800" b="1" dirty="0">
                <a:solidFill>
                  <a:srgbClr val="005024"/>
                </a:solidFill>
                <a:cs typeface="+mn-cs"/>
              </a:rPr>
            </a:br>
            <a:r>
              <a:rPr lang="ar-EG" sz="48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قد رواها لي حبيبي بالدم الغالي الثمين</a:t>
            </a:r>
            <a:br>
              <a:rPr lang="ar-EG" sz="4800" b="1" dirty="0">
                <a:solidFill>
                  <a:srgbClr val="005024"/>
                </a:solidFill>
                <a:cs typeface="+mn-cs"/>
              </a:rPr>
            </a:br>
            <a:endParaRPr lang="en-US" altLang="en-US" sz="9600" b="1" dirty="0">
              <a:solidFill>
                <a:srgbClr val="005024"/>
              </a:solidFill>
              <a:latin typeface="Calibri" panose="020F0502020204030204" pitchFamily="34" charset="0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4687149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-51087"/>
            <a:ext cx="9144000" cy="86889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 eaLnBrk="1" hangingPunct="1">
              <a:lnSpc>
                <a:spcPct val="150000"/>
              </a:lnSpc>
            </a:pPr>
            <a:r>
              <a:rPr lang="ar-EG" altLang="en-US" sz="4000" b="1" dirty="0">
                <a:latin typeface="Calibri" panose="020F0502020204030204" pitchFamily="34" charset="0"/>
              </a:rPr>
              <a:t>2-</a:t>
            </a:r>
            <a:r>
              <a:rPr lang="ar-EG" altLang="en-US" sz="5400" b="1" dirty="0">
                <a:latin typeface="Calibri" panose="020F0502020204030204" pitchFamily="34" charset="0"/>
              </a:rPr>
              <a:t> </a:t>
            </a:r>
          </a:p>
          <a:p>
            <a:pPr algn="ctr" rtl="1" eaLnBrk="1" hangingPunct="1">
              <a:lnSpc>
                <a:spcPct val="150000"/>
              </a:lnSpc>
            </a:pP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</a:rPr>
              <a:t>بينما الحب يجول كان فكر الحاقدين</a:t>
            </a:r>
            <a:br>
              <a:rPr lang="ar-EG" sz="5400" b="1" dirty="0"/>
            </a:b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</a:rPr>
              <a:t>كيف يقتلوا يسوع إذ أحب المذنبين</a:t>
            </a:r>
            <a:br>
              <a:rPr lang="ar-EG" sz="5400" b="1" dirty="0"/>
            </a:b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</a:rPr>
              <a:t>حتى تنتهي الرواية قصة الحب الثمين</a:t>
            </a:r>
            <a:br>
              <a:rPr lang="ar-EG" sz="5400" b="1" dirty="0"/>
            </a:b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</a:rPr>
              <a:t>حتى تكتب النهاية مات بين المجرمين</a:t>
            </a:r>
            <a:br>
              <a:rPr lang="ar-EG" sz="5400" b="1" dirty="0"/>
            </a:br>
            <a:br>
              <a:rPr lang="ar-EG" sz="5400" b="1" dirty="0"/>
            </a:br>
            <a:endParaRPr lang="en-US" altLang="en-US" sz="5400" b="1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63019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7620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 eaLnBrk="1" hangingPunct="1">
              <a:lnSpc>
                <a:spcPct val="150000"/>
              </a:lnSpc>
            </a:pPr>
            <a:r>
              <a:rPr lang="ar-EG" sz="48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</a:t>
            </a:r>
            <a:br>
              <a:rPr lang="ar-EG" sz="4800" b="1" dirty="0">
                <a:solidFill>
                  <a:srgbClr val="005024"/>
                </a:solidFill>
                <a:cs typeface="+mn-cs"/>
              </a:rPr>
            </a:br>
            <a:r>
              <a:rPr lang="ar-EG" sz="48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قصة الحب العجيب قد تجلت في الصليب</a:t>
            </a:r>
            <a:br>
              <a:rPr lang="ar-EG" sz="4800" b="1" dirty="0">
                <a:solidFill>
                  <a:srgbClr val="005024"/>
                </a:solidFill>
                <a:cs typeface="+mn-cs"/>
              </a:rPr>
            </a:br>
            <a:r>
              <a:rPr lang="ar-EG" sz="48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قد رواها لي حبيبي ساعة الصمت الرهيب</a:t>
            </a:r>
            <a:br>
              <a:rPr lang="ar-EG" sz="4800" b="1" dirty="0">
                <a:solidFill>
                  <a:srgbClr val="005024"/>
                </a:solidFill>
                <a:cs typeface="+mn-cs"/>
              </a:rPr>
            </a:br>
            <a:r>
              <a:rPr lang="ar-EG" sz="48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وهو مسحوق الفؤاد وهو مجروح الجبين</a:t>
            </a:r>
            <a:br>
              <a:rPr lang="ar-EG" sz="4800" b="1" dirty="0">
                <a:solidFill>
                  <a:srgbClr val="005024"/>
                </a:solidFill>
                <a:cs typeface="+mn-cs"/>
              </a:rPr>
            </a:br>
            <a:r>
              <a:rPr lang="ar-EG" sz="48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قد رواها لي حبيبي بالدم الغالي الثمين</a:t>
            </a:r>
            <a:br>
              <a:rPr lang="ar-EG" sz="4800" b="1" dirty="0">
                <a:solidFill>
                  <a:srgbClr val="005024"/>
                </a:solidFill>
                <a:cs typeface="+mn-cs"/>
              </a:rPr>
            </a:br>
            <a:endParaRPr lang="en-US" altLang="en-US" sz="9600" b="1" dirty="0">
              <a:solidFill>
                <a:srgbClr val="005024"/>
              </a:solidFill>
              <a:latin typeface="Calibri" panose="020F0502020204030204" pitchFamily="34" charset="0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1060198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-51087"/>
            <a:ext cx="9144000" cy="86889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 eaLnBrk="1" hangingPunct="1">
              <a:lnSpc>
                <a:spcPct val="150000"/>
              </a:lnSpc>
            </a:pPr>
            <a:r>
              <a:rPr lang="ar-EG" altLang="en-US" sz="4000" b="1" dirty="0">
                <a:latin typeface="Calibri" panose="020F0502020204030204" pitchFamily="34" charset="0"/>
              </a:rPr>
              <a:t>3-</a:t>
            </a:r>
            <a:r>
              <a:rPr lang="ar-EG" altLang="en-US" sz="5400" b="1" dirty="0">
                <a:latin typeface="Calibri" panose="020F0502020204030204" pitchFamily="34" charset="0"/>
              </a:rPr>
              <a:t> </a:t>
            </a:r>
          </a:p>
          <a:p>
            <a:pPr algn="ctr" rtl="1" eaLnBrk="1" hangingPunct="1">
              <a:lnSpc>
                <a:spcPct val="150000"/>
              </a:lnSpc>
            </a:pP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</a:rPr>
              <a:t>قد أهين الحب ظلما قد أهين بالصليب</a:t>
            </a:r>
            <a:br>
              <a:rPr lang="ar-EG" sz="5400" b="1" dirty="0"/>
            </a:b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</a:rPr>
              <a:t>منطق الناس تلاشى إذ بدا الحب السكيب</a:t>
            </a:r>
            <a:br>
              <a:rPr lang="ar-EG" sz="5400" b="1" dirty="0"/>
            </a:b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</a:rPr>
              <a:t>إنه حب سيبقى أبد الدهر يكون</a:t>
            </a:r>
            <a:br>
              <a:rPr lang="ar-EG" sz="5400" b="1" dirty="0"/>
            </a:b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</a:rPr>
              <a:t>ليس حب مثل هذا صادقًا دومًا حنون</a:t>
            </a:r>
            <a:br>
              <a:rPr lang="ar-EG" sz="5400" b="1" dirty="0"/>
            </a:br>
            <a:br>
              <a:rPr lang="ar-EG" sz="5400" b="1" dirty="0"/>
            </a:br>
            <a:endParaRPr lang="en-US" altLang="en-US" sz="5400" b="1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3204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7620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 eaLnBrk="1" hangingPunct="1">
              <a:lnSpc>
                <a:spcPct val="150000"/>
              </a:lnSpc>
            </a:pPr>
            <a:r>
              <a:rPr lang="ar-EG" sz="48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</a:t>
            </a:r>
            <a:br>
              <a:rPr lang="ar-EG" sz="4800" b="1" dirty="0">
                <a:solidFill>
                  <a:srgbClr val="005024"/>
                </a:solidFill>
                <a:cs typeface="+mn-cs"/>
              </a:rPr>
            </a:br>
            <a:r>
              <a:rPr lang="ar-EG" sz="48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قصة الحب العجيب قد تجلت في الصليب</a:t>
            </a:r>
            <a:br>
              <a:rPr lang="ar-EG" sz="4800" b="1" dirty="0">
                <a:solidFill>
                  <a:srgbClr val="005024"/>
                </a:solidFill>
                <a:cs typeface="+mn-cs"/>
              </a:rPr>
            </a:br>
            <a:r>
              <a:rPr lang="ar-EG" sz="48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قد رواها لي حبيبي ساعة الصمت الرهيب</a:t>
            </a:r>
            <a:br>
              <a:rPr lang="ar-EG" sz="4800" b="1" dirty="0">
                <a:solidFill>
                  <a:srgbClr val="005024"/>
                </a:solidFill>
                <a:cs typeface="+mn-cs"/>
              </a:rPr>
            </a:br>
            <a:r>
              <a:rPr lang="ar-EG" sz="48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وهو مسحوق الفؤاد وهو مجروح الجبين</a:t>
            </a:r>
            <a:br>
              <a:rPr lang="ar-EG" sz="4800" b="1" dirty="0">
                <a:solidFill>
                  <a:srgbClr val="005024"/>
                </a:solidFill>
                <a:cs typeface="+mn-cs"/>
              </a:rPr>
            </a:br>
            <a:r>
              <a:rPr lang="ar-EG" sz="48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قد رواها لي حبيبي بالدم الغالي الثمين</a:t>
            </a:r>
            <a:br>
              <a:rPr lang="ar-EG" sz="4800" b="1" dirty="0">
                <a:solidFill>
                  <a:srgbClr val="005024"/>
                </a:solidFill>
                <a:cs typeface="+mn-cs"/>
              </a:rPr>
            </a:br>
            <a:endParaRPr lang="en-US" altLang="en-US" sz="9600" b="1" dirty="0">
              <a:solidFill>
                <a:srgbClr val="005024"/>
              </a:solidFill>
              <a:latin typeface="Calibri" panose="020F0502020204030204" pitchFamily="34" charset="0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8704768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-76200"/>
            <a:ext cx="9144000" cy="99354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 eaLnBrk="1" hangingPunct="1">
              <a:lnSpc>
                <a:spcPct val="150000"/>
              </a:lnSpc>
            </a:pPr>
            <a:r>
              <a:rPr lang="ar-EG" altLang="en-US" sz="5400" b="1" dirty="0">
                <a:latin typeface="Calibri" panose="020F0502020204030204" pitchFamily="34" charset="0"/>
              </a:rPr>
              <a:t>4- </a:t>
            </a:r>
          </a:p>
          <a:p>
            <a:pPr algn="ctr" rtl="1">
              <a:lnSpc>
                <a:spcPct val="150000"/>
              </a:lnSpc>
            </a:pPr>
            <a:r>
              <a:rPr lang="ar-EG" sz="5400" b="1" dirty="0">
                <a:effectLst/>
              </a:rPr>
              <a:t>أي حب قد تناهى مثل حبه العجيب</a:t>
            </a:r>
            <a:br>
              <a:rPr lang="ar-EG" sz="5400" b="1" dirty="0">
                <a:effectLst/>
              </a:rPr>
            </a:br>
            <a:r>
              <a:rPr lang="ar-EG" sz="5400" b="1" dirty="0">
                <a:effectLst/>
              </a:rPr>
              <a:t>أي حب مثل هذا قد بدا بعد الصليب</a:t>
            </a:r>
            <a:br>
              <a:rPr lang="ar-EG" sz="5400" b="1" dirty="0">
                <a:effectLst/>
              </a:rPr>
            </a:br>
            <a:r>
              <a:rPr lang="ar-EG" sz="5400" b="1" dirty="0">
                <a:effectLst/>
              </a:rPr>
              <a:t>كل حب في الوجود نبعه حب يسوع</a:t>
            </a:r>
            <a:br>
              <a:rPr lang="ar-EG" sz="5400" b="1" dirty="0">
                <a:effectLst/>
              </a:rPr>
            </a:br>
            <a:r>
              <a:rPr lang="ar-EG" sz="5400" b="1" dirty="0">
                <a:effectLst/>
              </a:rPr>
              <a:t>كل حب في كياني رده حب يسوع</a:t>
            </a:r>
          </a:p>
          <a:p>
            <a:pPr>
              <a:lnSpc>
                <a:spcPct val="150000"/>
              </a:lnSpc>
            </a:pPr>
            <a:br>
              <a:rPr lang="ar-EG" sz="5400" b="1" dirty="0">
                <a:effectLst/>
              </a:rPr>
            </a:br>
            <a:br>
              <a:rPr lang="ar-EG" sz="5400" b="1" dirty="0"/>
            </a:br>
            <a:endParaRPr lang="en-US" altLang="en-US" sz="5400" b="1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05107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2940</TotalTime>
  <Words>301</Words>
  <Application>Microsoft Office PowerPoint</Application>
  <PresentationFormat>On-screen Show (4:3)</PresentationFormat>
  <Paragraphs>16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Helvetica Neue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229</cp:revision>
  <dcterms:created xsi:type="dcterms:W3CDTF">2021-12-07T14:30:00Z</dcterms:created>
  <dcterms:modified xsi:type="dcterms:W3CDTF">2024-04-20T15:34:17Z</dcterms:modified>
</cp:coreProperties>
</file>