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قصة الحب العجيب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431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1-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بالأمس يجول يصنع الخير العظيم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وينادي بالحياة يشفي جرحنا الاليم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حبه عجيبا إذ أحب الآثمين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ذا لإنه يسوع قد أحب كل حين</a:t>
            </a: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871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2-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بينما الحب يجول كان فكر الحاقدين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كيف يقتلوا يسوع إذ أحب المذنبين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حتى تنتهي الرواية قصة الحب الثمين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حتى تكتب النهاية مات بين المجرمين</a:t>
            </a:r>
            <a:br>
              <a:rPr lang="ar-EG" sz="5400" b="1" dirty="0"/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0601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3-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أهين الحب ظلما قد أهين بالصليب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منطق الناس تلاشى إذ بدا الحب السكيب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إنه حب سيبقى أبد الدهر يكون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ليس حب مثل هذا صادقًا دومًا حنون</a:t>
            </a:r>
            <a:br>
              <a:rPr lang="ar-EG" sz="5400" b="1" dirty="0"/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7047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993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effectLst/>
              </a:rPr>
              <a:t>أي حب قد تناهى مثل حبه العجيب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أي حب مثل هذا قد بدا بعد الصليب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كل حب في الوجود نبعه حب يسوع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كل حب في كياني رده حب يسوع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effectLst/>
              </a:rPr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1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301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2024-04-20T15:34:17Z</dcterms:modified>
</cp:coreProperties>
</file>