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7" r:id="rId3"/>
    <p:sldId id="294" r:id="rId4"/>
    <p:sldId id="295" r:id="rId5"/>
    <p:sldId id="296" r:id="rId6"/>
    <p:sldId id="297" r:id="rId7"/>
    <p:sldId id="298" r:id="rId8"/>
    <p:sldId id="299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6"/>
            <p14:sldId id="297"/>
            <p14:sldId id="298"/>
            <p14:sldId id="29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36" y="4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قل كلمـــــة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قل كلمة قل كلمة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قل كلمة فيبرأ دائي الآن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قل كلمة قل كلمة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فأنا أنتظرك بالإيمان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altLang="en-US" sz="7200" b="1" dirty="0">
              <a:solidFill>
                <a:srgbClr val="005024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2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/>
            <a:r>
              <a:rPr lang="ar-EG" altLang="en-US" sz="5400" b="1" dirty="0">
                <a:latin typeface="Calibri" panose="020F0502020204030204" pitchFamily="34" charset="0"/>
              </a:rPr>
              <a:t>1-</a:t>
            </a:r>
            <a:r>
              <a:rPr lang="ar-EG" altLang="en-US" sz="7200" b="1" dirty="0">
                <a:latin typeface="Calibri" panose="020F0502020204030204" pitchFamily="34" charset="0"/>
              </a:rPr>
              <a:t>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يا الله الكلمة الأزلي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يا من لك أعظم سلطان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أرفع قلبي اليك فيشفى</a:t>
            </a:r>
          </a:p>
          <a:p>
            <a:pPr algn="ctr" rtl="1" eaLnBrk="1" hangingPunct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كياني ويسجد بالإحسان</a:t>
            </a:r>
            <a:endParaRPr lang="en-US" altLang="en-US" sz="72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قل كلمة قل كلمة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قل كلمة فيبرأ دائي الآن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قل كلمة قل كلمة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فأنا أنتظرك بالإيمان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altLang="en-US" sz="7200" b="1" dirty="0">
              <a:solidFill>
                <a:srgbClr val="005024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079168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2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/>
            <a:r>
              <a:rPr lang="ar-EG" altLang="en-US" sz="5400" b="1" dirty="0">
                <a:latin typeface="Calibri" panose="020F0502020204030204" pitchFamily="34" charset="0"/>
              </a:rPr>
              <a:t>2-</a:t>
            </a:r>
            <a:r>
              <a:rPr lang="ar-EG" altLang="en-US" sz="7200" b="1" dirty="0">
                <a:latin typeface="Calibri" panose="020F0502020204030204" pitchFamily="34" charset="0"/>
              </a:rPr>
              <a:t>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يا الله الكلمة الفادي</a:t>
            </a:r>
          </a:p>
          <a:p>
            <a:pPr algn="ctr" rtl="1" eaLnBrk="1" hangingPunct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وحدك تمنح لي غفران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أتي وأقرع صدري وأنحني</a:t>
            </a:r>
          </a:p>
          <a:p>
            <a:pPr algn="ctr" rtl="1" eaLnBrk="1" hangingPunct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عند صليبك يا حنان</a:t>
            </a:r>
            <a:endParaRPr lang="en-US" altLang="en-US" sz="72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05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قل كلمة قل كلمة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قل كلمة فيبرأ دائي الآن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قل كلمة قل كلمة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فأنا أنتظرك بالإيمان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altLang="en-US" sz="7200" b="1" dirty="0">
              <a:solidFill>
                <a:srgbClr val="005024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754014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2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/>
            <a:r>
              <a:rPr lang="ar-EG" altLang="en-US" sz="5400" b="1" dirty="0">
                <a:latin typeface="Calibri" panose="020F0502020204030204" pitchFamily="34" charset="0"/>
              </a:rPr>
              <a:t>3-</a:t>
            </a:r>
            <a:r>
              <a:rPr lang="ar-EG" altLang="en-US" sz="7200" b="1" dirty="0">
                <a:latin typeface="Calibri" panose="020F0502020204030204" pitchFamily="34" charset="0"/>
              </a:rPr>
              <a:t>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يا الله الكلمة الراعي</a:t>
            </a:r>
          </a:p>
          <a:p>
            <a:pPr algn="ctr" rtl="1" eaLnBrk="1" hangingPunct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وحدك تشفق ع الإنسان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ترحم نفساً قد حطمها اليأس وعادت ترجو أمان</a:t>
            </a:r>
            <a:endParaRPr lang="en-US" altLang="en-US" sz="72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380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قل كلمة قل كلمة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قل كلمة فيبرأ </a:t>
            </a:r>
            <a:r>
              <a:rPr lang="ar-EG" sz="7200" b="1" i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دائي الآن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قل كلمة قل كلمة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فأنا أنتظرك بالإيمان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altLang="en-US" sz="7200" b="1" dirty="0">
              <a:solidFill>
                <a:srgbClr val="005024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74112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2938</TotalTime>
  <Words>141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229</cp:revision>
  <dcterms:created xsi:type="dcterms:W3CDTF">2021-12-07T14:30:00Z</dcterms:created>
  <dcterms:modified xsi:type="dcterms:W3CDTF">2024-04-20T15:30:50Z</dcterms:modified>
</cp:coreProperties>
</file>