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36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 كلمـــــة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فيبرأ دائي الآن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فأنا أنتظرك بالإيمان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1-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الله الكلمة الأزلي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من لك أعظم سلطان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أرفع قلبي اليك فيشفى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كياني ويسجد بالإحسان</a:t>
            </a: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فيبرأ دائي الآن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فأنا أنتظرك بالإيمان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7916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2-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الله الكلمة الفادي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 تمنح لي غفران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أتي وأقرع صدري وأنحني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عند صليبك يا حنان</a:t>
            </a: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فيبرأ دائي الآن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فأنا أنتظرك بالإيمان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5401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3-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الله الكلمة الراعي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 تشفق ع الإنسان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ترحم نفساً قد حطمها اليأس وعادت ترجو أمان</a:t>
            </a: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38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فيبرأ </a:t>
            </a:r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دائي الآن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 كلمة قل كلمة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فأنا أنتظرك بالإيمان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74112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</TotalTime>
  <Words>141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2024-04-20T15:30:50Z</dcterms:modified>
</cp:coreProperties>
</file>