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قلبي الخفاق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1088993"/>
            <a:ext cx="9144000" cy="3864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20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قلبي الخَفَّاقُ أضحَـــى مَضجَعَكْ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خَفايَا الصَّدرِ أُخفِي مَوْضِعَكْ</a:t>
            </a:r>
            <a:endParaRPr lang="en-US" altLang="en-US" sz="8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349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(قلبي الخَفَّاقُ أضحَى مَضجَعَكْ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خَفايَا الصَّدرِ أُخفِي مَوْضِعَكْ)2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تَرَكتُ الكَـــونَ في ضَوضَــائِهِ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وَاعتَزَلتُ الكُلَّ كي أحْيَـــــا مَعَكْ</a:t>
            </a:r>
            <a:endParaRPr lang="en-US" altLang="en-US" sz="6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1088993"/>
            <a:ext cx="9144000" cy="3864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200000"/>
              </a:lnSpc>
            </a:pP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وَأبي يَعقــــــــــوبُ أدري سِرَّهُ</a:t>
            </a:r>
            <a:b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قد عَرَفتُ الآنَ كَيفَ صَارَعَك</a:t>
            </a:r>
            <a:endParaRPr lang="en-US" altLang="en-US" sz="8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أليفَ القلبِ ما أحــلاكَ بَل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أنتَ عَالٍ مَرهَبٌ ما أروَعَك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قَوِيَّاً مُمسِكـاً بالسَّوْطِ في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كَفِّـــهِ وَالحُبُّ يُدمِي مَدمَعَك</a:t>
            </a:r>
            <a:endParaRPr lang="en-US" altLang="en-US" sz="6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79168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لم يَسَعْكَ الكَونُ ما أضيَقَـــــــــــهُ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كيفَ لِلقَلبِ إذاً أن يَسَــــعَـــــــكْ؟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قد تَرَكتُ الكَـــونَ في ضَوضَــائِهِ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وَاعتَزَلتُ الكُلَّ كــي أحْيَـــــا مَعَكْ</a:t>
            </a:r>
            <a:endParaRPr lang="en-US" altLang="en-US" sz="8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(قد تَرَكتُ الكُلَّ رَبِّي ما عَدَاك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لَيْسَ لي في غُربَةِ العُمرِ سِوَاك)2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وَمَنَعتُ الفِكرَ عَن تِجــــوَالِــــــــهِ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حَيْثُمَــــا أنتَ فأفكــــــــاري هُناك</a:t>
            </a:r>
            <a:endParaRPr lang="en-US" altLang="en-US" sz="6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54014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1088993"/>
            <a:ext cx="9144000" cy="3864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200000"/>
              </a:lnSpc>
            </a:pP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قد نَسِيتُ الأهلَ وَالأصحَـــابَ بَل</a:t>
            </a:r>
            <a:b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قد نَسِيتُ النَّفسَ أيْضَاً في هَوَاك</a:t>
            </a:r>
            <a:endParaRPr lang="en-US" altLang="en-US" sz="8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43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بَعِيدٌ أنتَ عَن رُوحِـــــــــي الَّتي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سُكونِ الصَّمتِ تَستَوحِي نِدَاك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سَمَـــــــــاءٍ أنتَ حَقَّـــــــاً إنَّمَا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كُلُّ قلبٍ عَــــاشَ في الحُبِّ سَمَاك</a:t>
            </a:r>
            <a:endParaRPr lang="en-US" altLang="en-US" sz="60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7734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هيَ ذي العَيْنُ وَقد أغمَضتُهَــــــا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عَن رُؤى الأشيَاءِ عَلِّي أن أرَاك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وَكذاكَ الأُذُنُ لقد أخلَيْتُهَــــــــــــا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</a:rPr>
              <a:t>مِن حَدِيثِ النَّـاسِ حَتَّــى أسمَعَك</a:t>
            </a:r>
            <a:endParaRPr lang="en-US" altLang="en-US" sz="8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17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2944</TotalTime>
  <Words>183</Words>
  <Application>Microsoft Office PowerPoint</Application>
  <PresentationFormat>On-screen Show (4:3)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231</cp:revision>
  <dcterms:created xsi:type="dcterms:W3CDTF">2021-12-07T14:30:00Z</dcterms:created>
  <dcterms:modified xsi:type="dcterms:W3CDTF">2024-04-20T12:20:04Z</dcterms:modified>
</cp:coreProperties>
</file>