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94" r:id="rId3"/>
    <p:sldId id="277" r:id="rId4"/>
    <p:sldId id="295" r:id="rId5"/>
    <p:sldId id="298" r:id="rId6"/>
    <p:sldId id="297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5"/>
            <p14:sldId id="298"/>
            <p14:sldId id="297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 eaLnBrk="1" hangingPunct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قلبي في اشتياق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1-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في اشتياق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إلى لحظة اللقاء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فمتى سيأتي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ويتم الرجاء)2 </a:t>
            </a:r>
            <a:br>
              <a:rPr lang="ar-EG" sz="7200" b="1" dirty="0"/>
            </a:b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كل آمالي وأنا في الغربة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يسوع حبيبي كل منيتي ) 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1526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2-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طال انتظاري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فلا بد أن أراك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(هذا شوق قلبي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أبقي في سماه) 2</a:t>
            </a:r>
            <a:br>
              <a:rPr lang="ar-EG" sz="7200" b="1" dirty="0"/>
            </a:br>
            <a:br>
              <a:rPr lang="ar-EG" sz="7200" b="1" dirty="0"/>
            </a:b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68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كل آمالي وأنا في الغربة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يسوع حبيبي كل منيتي ) 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0881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263902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7200" b="1" dirty="0">
                <a:latin typeface="Calibri" panose="020F0502020204030204" pitchFamily="34" charset="0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العواصف تهدأ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وستسكن الرياح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(وأرى حبيبي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والقلب يرتاح ) 2</a:t>
            </a:r>
          </a:p>
          <a:p>
            <a:br>
              <a:rPr lang="ar-EG" sz="7200" b="1" dirty="0"/>
            </a:br>
            <a:br>
              <a:rPr lang="ar-EG" sz="7200" b="1" dirty="0"/>
            </a:b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024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كل آمالي وأنا في الغربة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يسوع حبيبي كل منيتي ) 2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3755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2942</TotalTime>
  <Words>111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231</cp:revision>
  <dcterms:created xsi:type="dcterms:W3CDTF">2021-12-07T14:30:00Z</dcterms:created>
  <dcterms:modified xsi:type="dcterms:W3CDTF">2024-04-20T12:15:05Z</dcterms:modified>
</cp:coreProperties>
</file>