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94" r:id="rId3"/>
    <p:sldId id="277" r:id="rId4"/>
    <p:sldId id="295" r:id="rId5"/>
    <p:sldId id="300" r:id="rId6"/>
    <p:sldId id="297" r:id="rId7"/>
    <p:sldId id="301" r:id="rId8"/>
    <p:sldId id="299" r:id="rId9"/>
    <p:sldId id="3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5"/>
            <p14:sldId id="300"/>
            <p14:sldId id="297"/>
            <p14:sldId id="301"/>
            <p14:sldId id="299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قلبي ولحمي هما يهتفان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9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1-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ولحمي هما يهتفان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للرب الإله الحي الودود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طوبي لمن يسكنون هناك يسبحونك بالسجود</a:t>
            </a:r>
            <a:br>
              <a:rPr lang="ar-EG" sz="7200" b="1" dirty="0"/>
            </a:b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  <a:endParaRPr lang="ar-SA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طوبي لأناس عزهم بك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طرق بيتك في قلوبهم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عابرين في وادي البكاء يصيرونه ينبوع لهم</a:t>
            </a:r>
            <a:br>
              <a:rPr lang="ar-SA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9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2-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أحلي مساكنك يا ربنا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قوى أنت يا رب الجنود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فقلبي دواماً في شوق إليك لذلك نفسي إليك تطوب</a:t>
            </a:r>
            <a:br>
              <a:rPr lang="ar-EG" sz="7200" b="1" dirty="0"/>
            </a:b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12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  <a:endParaRPr lang="ar-SA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طوبي لأناس عزهم بك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طرق بيتك في قلوبهم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عابرين في وادي البكاء يصيرونه ينبوع لهم</a:t>
            </a:r>
            <a:br>
              <a:rPr lang="ar-SA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63650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689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3-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لأن اليوم في ديـــــارك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خير عندي من ألف يوم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فضلت الوقوف على أعتابك على إن أسكن مع خطاه القوم</a:t>
            </a:r>
            <a:br>
              <a:rPr lang="ar-EG" sz="7200" b="1" dirty="0"/>
            </a:b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049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  <a:endParaRPr lang="ar-SA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طوبي لأناس عزهم بك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طرق بيتك في قلوبهم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عابرين في وادي البكاء يصيرونه ينبوع لهم</a:t>
            </a:r>
            <a:br>
              <a:rPr lang="ar-SA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9471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82689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4-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لأن الرب شمس ومجن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فهو يعطى رحمة ومجد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 السالكين إليه بالكمال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وعن طالبيه لا يمنع الخير</a:t>
            </a:r>
            <a:br>
              <a:rPr lang="ar-EG" sz="7200" b="1" dirty="0"/>
            </a:b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69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  <a:endParaRPr lang="ar-SA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طوبي لأناس عزهم بك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طرق بيتك في قلوبهم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عابرين في وادي البكاء يصيرونه ينبوع لهم</a:t>
            </a:r>
            <a:br>
              <a:rPr lang="ar-SA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49916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2947</TotalTime>
  <Words>172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231</cp:revision>
  <dcterms:created xsi:type="dcterms:W3CDTF">2021-12-07T14:30:00Z</dcterms:created>
  <dcterms:modified xsi:type="dcterms:W3CDTF">2024-04-20T12:12:08Z</dcterms:modified>
</cp:coreProperties>
</file>