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294" r:id="rId4"/>
    <p:sldId id="303" r:id="rId5"/>
    <p:sldId id="296" r:id="rId6"/>
    <p:sldId id="304" r:id="rId7"/>
    <p:sldId id="298" r:id="rId8"/>
    <p:sldId id="305" r:id="rId9"/>
    <p:sldId id="300" r:id="rId10"/>
    <p:sldId id="306" r:id="rId11"/>
    <p:sldId id="302" r:id="rId12"/>
    <p:sldId id="30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3"/>
            <p14:sldId id="296"/>
            <p14:sldId id="304"/>
            <p14:sldId id="298"/>
            <p14:sldId id="305"/>
            <p14:sldId id="300"/>
            <p14:sldId id="306"/>
            <p14:sldId id="302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قم يا رب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</a:t>
            </a:r>
            <a:br>
              <a:rPr lang="ar-EG" sz="8800" b="1" dirty="0">
                <a:solidFill>
                  <a:srgbClr val="005024"/>
                </a:solidFill>
                <a:cs typeface="+mn-cs"/>
              </a:rPr>
            </a:br>
            <a:endParaRPr lang="ar-EG" sz="88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7745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42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5-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قُمْ لِيَعرِفوا مَن هوَ الإلَه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يَسوعُ الطَّريقُ وَالحَقُّ وَالحَيَاة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وَتعتَرِفَ باسمِكَ الشِّفــــــــــاه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اِسمِـــك القُدُّوس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607151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</a:t>
            </a:r>
            <a:br>
              <a:rPr lang="ar-EG" sz="8800" b="1" dirty="0">
                <a:solidFill>
                  <a:srgbClr val="005024"/>
                </a:solidFill>
                <a:cs typeface="+mn-cs"/>
              </a:rPr>
            </a:br>
            <a:endParaRPr lang="ar-EG" sz="88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5587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</a:t>
            </a:r>
            <a:br>
              <a:rPr lang="ar-EG" sz="8800" b="1" dirty="0">
                <a:solidFill>
                  <a:srgbClr val="005024"/>
                </a:solidFill>
                <a:cs typeface="+mn-cs"/>
              </a:rPr>
            </a:br>
            <a:endParaRPr lang="ar-EG" sz="88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3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قُمْ فيَتَبَدَّدُ أعــــــدَاؤكَ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وَيَهرُبُ مِن قُدَّامِكَ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كُلُّ مَن يُبغِضُ اِسمَك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اِسمَك القُدُّوس</a:t>
            </a:r>
            <a:br>
              <a:rPr lang="ar-EG" sz="7200" b="1" dirty="0"/>
            </a:br>
            <a:endParaRPr lang="ar-EG" sz="72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</a:t>
            </a:r>
            <a:br>
              <a:rPr lang="ar-EG" sz="8800" b="1" dirty="0">
                <a:solidFill>
                  <a:srgbClr val="005024"/>
                </a:solidFill>
                <a:cs typeface="+mn-cs"/>
              </a:rPr>
            </a:br>
            <a:endParaRPr lang="ar-EG" sz="88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7312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389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قُم اِنصِفْ الأرمَلَة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وَاقضِ بالعَدْلِ لِلمَظلـوم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نصرُخُ باسمِك أنتَ الرَّحُوم اِسمِك القُدُّوس</a:t>
            </a:r>
            <a:endParaRPr lang="ar-EG" sz="72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02342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</a:t>
            </a:r>
            <a:br>
              <a:rPr lang="ar-EG" sz="8800" b="1" dirty="0">
                <a:solidFill>
                  <a:srgbClr val="005024"/>
                </a:solidFill>
                <a:cs typeface="+mn-cs"/>
              </a:rPr>
            </a:br>
            <a:endParaRPr lang="ar-EG" sz="88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03658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قُمْ أحيي شَعبَكَ برُوحِكَ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فلا قَولَ يَعلو عَلى أقوَالِكَ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وَلا اسمَ آخَرَ سِوَى اِسمِكَ   اِسمِك القُدُّوس</a:t>
            </a:r>
            <a:endParaRPr lang="ar-EG" sz="72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3710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(قُـــــمْ يا رَبُّ) 2</a:t>
            </a:r>
            <a:br>
              <a:rPr lang="ar-EG" sz="8800" b="1" dirty="0">
                <a:solidFill>
                  <a:srgbClr val="005024"/>
                </a:solidFill>
                <a:cs typeface="+mn-cs"/>
              </a:rPr>
            </a:br>
            <a:endParaRPr lang="ar-EG" sz="8800" b="1" i="0" dirty="0">
              <a:solidFill>
                <a:srgbClr val="005024"/>
              </a:solidFill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4898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389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قُمْ لِتَستَرِدَّ ألقابَكَ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فكم مِن لُصُوصٍ في هَيْكَلِكَ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وَكم مَن يُتاجِرُ باسمِكَ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اِسمِك القُدُّوس</a:t>
            </a:r>
            <a:endParaRPr lang="ar-EG" sz="7200" b="1" i="0" dirty="0"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99046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169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234</cp:revision>
  <dcterms:created xsi:type="dcterms:W3CDTF">2021-12-07T14:30:00Z</dcterms:created>
  <dcterms:modified xsi:type="dcterms:W3CDTF">2024-04-20T12:05:05Z</dcterms:modified>
</cp:coreProperties>
</file>