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-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كامـــل الجمـــال أشـــرق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كامل الجمال أشرق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كوكب الصبح المنير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وفتي كالأرز يبدو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سيد الكون القدير</a:t>
            </a:r>
          </a:p>
          <a:p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(ذا حبيبي وخليلي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بين جمع معلم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حلقه أحلى حلاوة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والجمال قائم)2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فهو كالتفاح بين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 أشجار الوعور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نرجس شارون ربي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سوسن بين الزهور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0166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(ذا حبيبي وخليلي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بين جمع معلم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حلقه أحلى حلاوة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والجمال قائم)2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55026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اسمه دهن أريق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بهجة قلبي ملا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كالندي صوته 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بل كطل لكلا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8329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(ذا حبيبي وخليلي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بين جمع معلم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حلقه أحلى حلاوة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والجمال قائم)2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10171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إنه الحكمة يدعي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وهو يسكن الذكاء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قوله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الترياق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لي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بلسان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للشفاء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5946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(ذا حبيبي وخليلي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بين جمع معلم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حلقه أحلى حلاوة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والجمال قائم)2</a:t>
            </a: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0883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</TotalTime>
  <Words>133</Words>
  <Application>Microsoft Office PowerPoint</Application>
  <PresentationFormat>عرض على الشاشة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234</cp:revision>
  <dcterms:created xsi:type="dcterms:W3CDTF">2021-12-07T14:30:00Z</dcterms:created>
  <dcterms:modified xsi:type="dcterms:W3CDTF">2022-11-26T14:34:37Z</dcterms:modified>
</cp:coreProperties>
</file>