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7" r:id="rId10"/>
    <p:sldId id="376" r:id="rId11"/>
    <p:sldId id="375" r:id="rId12"/>
    <p:sldId id="378" r:id="rId13"/>
    <p:sldId id="379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7"/>
            <p14:sldId id="376"/>
            <p14:sldId id="375"/>
            <p14:sldId id="378"/>
            <p14:sldId id="37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كتر أغانيك يا مسافر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 </a:t>
            </a:r>
          </a:p>
          <a:p>
            <a:pPr algn="ctr" rtl="1"/>
            <a:r>
              <a:rPr lang="ar-EG" sz="7200" b="1" dirty="0" err="1"/>
              <a:t>كتر</a:t>
            </a:r>
            <a:r>
              <a:rPr lang="ar-EG" sz="7200" b="1" dirty="0"/>
              <a:t> أغانيك طوَّلها.. </a:t>
            </a:r>
          </a:p>
          <a:p>
            <a:pPr algn="ctr" rtl="1"/>
            <a:r>
              <a:rPr lang="ar-EG" sz="7200" b="1" dirty="0"/>
              <a:t>وقول عنه </a:t>
            </a:r>
            <a:r>
              <a:rPr lang="ar-EG" sz="7200" b="1" dirty="0" err="1"/>
              <a:t>كتير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ب الذكر نقصر أيامها</a:t>
            </a:r>
          </a:p>
          <a:p>
            <a:pPr algn="ctr" rtl="1"/>
            <a:r>
              <a:rPr lang="ar-EG" sz="7200" b="1" dirty="0"/>
              <a:t>ويحلىَ المسير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بتهون</a:t>
            </a:r>
            <a:r>
              <a:rPr lang="ar-EG" sz="6600" b="1" dirty="0"/>
              <a:t> الغربة وأتعابها .. </a:t>
            </a:r>
          </a:p>
          <a:p>
            <a:pPr algn="ctr" rtl="1"/>
            <a:r>
              <a:rPr lang="ar-EG" sz="6600" b="1" dirty="0"/>
              <a:t>لحظة ما نطير </a:t>
            </a:r>
          </a:p>
          <a:p>
            <a:pPr algn="ctr" rtl="1"/>
            <a:r>
              <a:rPr lang="ar-EG" sz="6600" b="1" dirty="0"/>
              <a:t>من عتمتها ومن </a:t>
            </a:r>
            <a:r>
              <a:rPr lang="ar-EG" sz="6600" b="1" dirty="0" err="1"/>
              <a:t>آلاماتها</a:t>
            </a:r>
            <a:endParaRPr lang="ar-EG" sz="6600" b="1" dirty="0"/>
          </a:p>
          <a:p>
            <a:pPr algn="ctr" rtl="1"/>
            <a:r>
              <a:rPr lang="ar-EG" sz="6600" b="1" dirty="0"/>
              <a:t>لوجهه المنير </a:t>
            </a:r>
          </a:p>
          <a:p>
            <a:pPr algn="ctr" rtl="1"/>
            <a:r>
              <a:rPr lang="ar-EG" sz="6600" b="1" dirty="0"/>
              <a:t>(</a:t>
            </a:r>
            <a:r>
              <a:rPr lang="ar-EG" sz="6600" b="1" dirty="0" err="1"/>
              <a:t>كتر</a:t>
            </a:r>
            <a:r>
              <a:rPr lang="ar-EG" sz="6600" b="1" dirty="0"/>
              <a:t> أغانيك)3 طولها .. </a:t>
            </a:r>
          </a:p>
          <a:p>
            <a:pPr algn="ctr" rtl="1"/>
            <a:r>
              <a:rPr lang="ar-EG" sz="6600" b="1" dirty="0"/>
              <a:t>وقول عنه </a:t>
            </a:r>
            <a:r>
              <a:rPr lang="ar-EG" sz="6600" b="1" dirty="0" err="1"/>
              <a:t>الكتير</a:t>
            </a:r>
            <a:endParaRPr lang="ar-EG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6- </a:t>
            </a:r>
          </a:p>
          <a:p>
            <a:pPr algn="ctr" rtl="1"/>
            <a:r>
              <a:rPr lang="ar-EG" sz="7200" b="1" dirty="0" err="1"/>
              <a:t>كتر</a:t>
            </a:r>
            <a:r>
              <a:rPr lang="ar-EG" sz="7200" b="1" dirty="0"/>
              <a:t> أغانيك قول هانت .. </a:t>
            </a:r>
          </a:p>
          <a:p>
            <a:pPr algn="ctr" rtl="1"/>
            <a:r>
              <a:rPr lang="ar-EG" sz="7200" b="1" dirty="0" err="1"/>
              <a:t>جاي</a:t>
            </a:r>
            <a:r>
              <a:rPr lang="ar-EG" sz="7200" b="1" dirty="0"/>
              <a:t> ابن الله </a:t>
            </a:r>
          </a:p>
          <a:p>
            <a:pPr algn="ctr" rtl="1"/>
            <a:r>
              <a:rPr lang="ar-EG" sz="7200" b="1" dirty="0"/>
              <a:t>أصرخ صحي في قلوب نامت</a:t>
            </a:r>
          </a:p>
          <a:p>
            <a:pPr algn="ctr" rtl="1"/>
            <a:r>
              <a:rPr lang="ar-EG" sz="7200" b="1" dirty="0"/>
              <a:t>وهي منتظراه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طوباه</a:t>
            </a:r>
            <a:r>
              <a:rPr lang="ar-EG" sz="6600" b="1" dirty="0"/>
              <a:t> الساهر والثابت .. </a:t>
            </a:r>
          </a:p>
          <a:p>
            <a:pPr algn="ctr" rtl="1"/>
            <a:r>
              <a:rPr lang="ar-EG" sz="6600" b="1" dirty="0"/>
              <a:t>مستني لقاه </a:t>
            </a:r>
          </a:p>
          <a:p>
            <a:pPr algn="ctr" rtl="1"/>
            <a:r>
              <a:rPr lang="ar-EG" sz="6600" b="1" dirty="0"/>
              <a:t>ويومين ويعدوا وف </a:t>
            </a:r>
            <a:r>
              <a:rPr lang="ar-EG" sz="6600" b="1" dirty="0" err="1"/>
              <a:t>التالت</a:t>
            </a:r>
            <a:endParaRPr lang="ar-EG" sz="6600" b="1" dirty="0"/>
          </a:p>
          <a:p>
            <a:pPr algn="ctr" rtl="1"/>
            <a:r>
              <a:rPr lang="ar-EG" sz="6600" b="1" dirty="0"/>
              <a:t>ه نكون </a:t>
            </a:r>
            <a:r>
              <a:rPr lang="ar-EG" sz="6600" b="1" dirty="0" err="1"/>
              <a:t>معاه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(</a:t>
            </a:r>
            <a:r>
              <a:rPr lang="ar-EG" sz="6600" b="1" dirty="0" err="1"/>
              <a:t>كتر</a:t>
            </a:r>
            <a:r>
              <a:rPr lang="ar-EG" sz="6600" b="1" dirty="0"/>
              <a:t> أغانيك)3 قول هانت .. </a:t>
            </a:r>
          </a:p>
          <a:p>
            <a:pPr algn="ctr" rtl="1"/>
            <a:r>
              <a:rPr lang="ar-EG" sz="6600" b="1" dirty="0" err="1"/>
              <a:t>جاي</a:t>
            </a:r>
            <a:r>
              <a:rPr lang="ar-EG" sz="6600" b="1" dirty="0"/>
              <a:t> ابن الله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7200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latin typeface="Simplified Arabic" pitchFamily="18" charset="-78"/>
              </a:rPr>
              <a:t>1-</a:t>
            </a:r>
          </a:p>
          <a:p>
            <a:pPr algn="ctr"/>
            <a:r>
              <a:rPr lang="ar-EG" sz="7200" b="1" dirty="0" err="1">
                <a:latin typeface="Simplified Arabic" pitchFamily="18" charset="-78"/>
              </a:rPr>
              <a:t>كتَّر</a:t>
            </a:r>
            <a:r>
              <a:rPr lang="ar-EG" sz="7200" b="1" dirty="0">
                <a:latin typeface="Simplified Arabic" pitchFamily="18" charset="-78"/>
              </a:rPr>
              <a:t> أغانيك يا مسافر ..</a:t>
            </a:r>
          </a:p>
          <a:p>
            <a:pPr algn="ctr"/>
            <a:r>
              <a:rPr lang="ar-EG" sz="7200" b="1" dirty="0">
                <a:latin typeface="Simplified Arabic" pitchFamily="18" charset="-78"/>
              </a:rPr>
              <a:t>إحنا </a:t>
            </a:r>
            <a:r>
              <a:rPr lang="ar-EG" sz="7200" b="1" dirty="0" err="1">
                <a:latin typeface="Simplified Arabic" pitchFamily="18" charset="-78"/>
              </a:rPr>
              <a:t>ف</a:t>
            </a:r>
            <a:r>
              <a:rPr lang="ar-EG" sz="7200" b="1" dirty="0">
                <a:latin typeface="Simplified Arabic" pitchFamily="18" charset="-78"/>
              </a:rPr>
              <a:t> </a:t>
            </a:r>
            <a:r>
              <a:rPr lang="ar-EG" sz="7200" b="1" dirty="0" err="1">
                <a:latin typeface="Simplified Arabic" pitchFamily="18" charset="-78"/>
              </a:rPr>
              <a:t>ترحال</a:t>
            </a:r>
            <a:endParaRPr lang="ar-EG" sz="7200" b="1" dirty="0">
              <a:latin typeface="Simplified Arabic" pitchFamily="18" charset="-78"/>
            </a:endParaRPr>
          </a:p>
          <a:p>
            <a:pPr algn="ctr"/>
            <a:r>
              <a:rPr lang="ar-EG" sz="7200" b="1" dirty="0">
                <a:latin typeface="Simplified Arabic" pitchFamily="18" charset="-78"/>
              </a:rPr>
              <a:t>شدّ الأوتار للصابر ..</a:t>
            </a:r>
          </a:p>
          <a:p>
            <a:pPr algn="ctr"/>
            <a:r>
              <a:rPr lang="ar-EG" sz="7200" b="1" dirty="0">
                <a:latin typeface="Simplified Arabic" pitchFamily="18" charset="-78"/>
              </a:rPr>
              <a:t>خليه </a:t>
            </a:r>
            <a:r>
              <a:rPr lang="ar-EG" sz="7200" b="1" dirty="0" err="1">
                <a:latin typeface="Simplified Arabic" pitchFamily="18" charset="-78"/>
              </a:rPr>
              <a:t>متشال</a:t>
            </a:r>
            <a:endParaRPr lang="ar-EG" sz="7200" b="1" dirty="0">
              <a:latin typeface="Simplified Arabic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33400"/>
            <a:ext cx="9982199" cy="5602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ar-EG" sz="6600" b="1" dirty="0">
                <a:latin typeface="Simplified Arabic" pitchFamily="18" charset="-78"/>
              </a:rPr>
              <a:t>خللي الأشواق شغالة .. </a:t>
            </a:r>
          </a:p>
          <a:p>
            <a:pPr algn="ctr">
              <a:lnSpc>
                <a:spcPct val="90000"/>
              </a:lnSpc>
            </a:pPr>
            <a:r>
              <a:rPr lang="ar-EG" sz="6600" b="1" dirty="0">
                <a:latin typeface="Simplified Arabic" pitchFamily="18" charset="-78"/>
              </a:rPr>
              <a:t>والروح شغال</a:t>
            </a:r>
          </a:p>
          <a:p>
            <a:pPr algn="ctr">
              <a:lnSpc>
                <a:spcPct val="90000"/>
              </a:lnSpc>
            </a:pPr>
            <a:r>
              <a:rPr lang="ar-EG" sz="6600" b="1" dirty="0">
                <a:latin typeface="Simplified Arabic" pitchFamily="18" charset="-78"/>
              </a:rPr>
              <a:t>يسند في قلوب الرحالة .. </a:t>
            </a:r>
          </a:p>
          <a:p>
            <a:pPr algn="ctr">
              <a:lnSpc>
                <a:spcPct val="90000"/>
              </a:lnSpc>
            </a:pPr>
            <a:r>
              <a:rPr lang="ar-EG" sz="6600" b="1" dirty="0">
                <a:latin typeface="Simplified Arabic" pitchFamily="18" charset="-78"/>
              </a:rPr>
              <a:t>ويحيي الأبطال</a:t>
            </a:r>
          </a:p>
          <a:p>
            <a:pPr algn="ctr">
              <a:lnSpc>
                <a:spcPct val="90000"/>
              </a:lnSpc>
            </a:pPr>
            <a:r>
              <a:rPr lang="ar-EG" sz="6600" b="1" dirty="0">
                <a:latin typeface="Simplified Arabic" pitchFamily="18" charset="-78"/>
              </a:rPr>
              <a:t>(</a:t>
            </a:r>
            <a:r>
              <a:rPr lang="ar-EG" sz="6600" b="1" dirty="0" err="1">
                <a:latin typeface="Simplified Arabic" pitchFamily="18" charset="-78"/>
              </a:rPr>
              <a:t>كتر</a:t>
            </a:r>
            <a:r>
              <a:rPr lang="ar-EG" sz="6600" b="1" dirty="0">
                <a:latin typeface="Simplified Arabic" pitchFamily="18" charset="-78"/>
              </a:rPr>
              <a:t> أغانيك)3 يا مسافر .. </a:t>
            </a:r>
          </a:p>
          <a:p>
            <a:pPr algn="ctr">
              <a:lnSpc>
                <a:spcPct val="90000"/>
              </a:lnSpc>
            </a:pPr>
            <a:r>
              <a:rPr lang="ar-EG" sz="6600" b="1" dirty="0">
                <a:latin typeface="Simplified Arabic" pitchFamily="18" charset="-78"/>
              </a:rPr>
              <a:t>إحنا في </a:t>
            </a:r>
            <a:r>
              <a:rPr lang="ar-EG" sz="6600" b="1" dirty="0" err="1">
                <a:latin typeface="Simplified Arabic" pitchFamily="18" charset="-78"/>
              </a:rPr>
              <a:t>ترحال</a:t>
            </a:r>
            <a:endParaRPr lang="en-US" sz="6600" b="1" dirty="0">
              <a:latin typeface="Simplified Arabic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latin typeface="Simplified Arabic" pitchFamily="18" charset="-78"/>
              </a:rPr>
              <a:t>2-</a:t>
            </a:r>
          </a:p>
          <a:p>
            <a:pPr algn="ctr"/>
            <a:r>
              <a:rPr lang="ar-EG" sz="7200" b="1" dirty="0" err="1">
                <a:latin typeface="Simplified Arabic" pitchFamily="18" charset="-78"/>
              </a:rPr>
              <a:t>كتر</a:t>
            </a:r>
            <a:r>
              <a:rPr lang="ar-EG" sz="7200" b="1" dirty="0">
                <a:latin typeface="Simplified Arabic" pitchFamily="18" charset="-78"/>
              </a:rPr>
              <a:t> أغانيك </a:t>
            </a:r>
            <a:r>
              <a:rPr lang="ar-EG" sz="7200" b="1" dirty="0" err="1">
                <a:latin typeface="Simplified Arabic" pitchFamily="18" charset="-78"/>
              </a:rPr>
              <a:t>يامهلل</a:t>
            </a:r>
            <a:r>
              <a:rPr lang="ar-EG" sz="7200" b="1" dirty="0">
                <a:latin typeface="Simplified Arabic" pitchFamily="18" charset="-78"/>
              </a:rPr>
              <a:t>..</a:t>
            </a:r>
          </a:p>
          <a:p>
            <a:pPr algn="ctr"/>
            <a:r>
              <a:rPr lang="ar-EG" sz="7200" b="1" dirty="0">
                <a:latin typeface="Simplified Arabic" pitchFamily="18" charset="-78"/>
              </a:rPr>
              <a:t>بكلام الله</a:t>
            </a:r>
          </a:p>
          <a:p>
            <a:pPr algn="ctr"/>
            <a:r>
              <a:rPr lang="ar-EG" sz="7200" b="1" dirty="0">
                <a:latin typeface="Simplified Arabic" pitchFamily="18" charset="-78"/>
              </a:rPr>
              <a:t>و اغني الألحان من نغم </a:t>
            </a:r>
            <a:r>
              <a:rPr lang="ar-EG" sz="7200" b="1" dirty="0" err="1">
                <a:latin typeface="Simplified Arabic" pitchFamily="18" charset="-78"/>
              </a:rPr>
              <a:t>الـ</a:t>
            </a:r>
            <a:r>
              <a:rPr lang="ar-EG" sz="7200" b="1" dirty="0">
                <a:latin typeface="Simplified Arabic" pitchFamily="18" charset="-78"/>
              </a:rPr>
              <a:t>..</a:t>
            </a:r>
          </a:p>
          <a:p>
            <a:pPr algn="ctr"/>
            <a:r>
              <a:rPr lang="ar-EG" sz="7200" b="1" dirty="0" err="1">
                <a:latin typeface="Simplified Arabic" pitchFamily="18" charset="-78"/>
              </a:rPr>
              <a:t>هللويا</a:t>
            </a:r>
            <a:endParaRPr lang="ar-EG" sz="7200" b="1" dirty="0">
              <a:latin typeface="Simplified Arabic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906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latin typeface="Simplified Arabic" pitchFamily="18" charset="-78"/>
              </a:rPr>
              <a:t>اضبط وترك على أصوات </a:t>
            </a:r>
            <a:r>
              <a:rPr lang="ar-EG" sz="6600" b="1" dirty="0" err="1">
                <a:latin typeface="Simplified Arabic" pitchFamily="18" charset="-78"/>
              </a:rPr>
              <a:t>ال</a:t>
            </a:r>
            <a:r>
              <a:rPr lang="ar-EG" sz="6600" b="1" dirty="0">
                <a:latin typeface="Simplified Arabic" pitchFamily="18" charset="-78"/>
              </a:rPr>
              <a:t>..</a:t>
            </a:r>
          </a:p>
          <a:p>
            <a:pPr algn="ctr"/>
            <a:r>
              <a:rPr lang="ar-EG" sz="6600" b="1" dirty="0">
                <a:latin typeface="Simplified Arabic" pitchFamily="18" charset="-78"/>
              </a:rPr>
              <a:t>روح في المكتوب</a:t>
            </a:r>
          </a:p>
          <a:p>
            <a:pPr algn="ctr"/>
            <a:r>
              <a:rPr lang="ar-EG" sz="6600" b="1" dirty="0">
                <a:latin typeface="Simplified Arabic" pitchFamily="18" charset="-78"/>
              </a:rPr>
              <a:t>وَحَّد نغمك مع نغمات </a:t>
            </a:r>
            <a:r>
              <a:rPr lang="ar-EG" sz="6600" b="1" dirty="0" err="1">
                <a:latin typeface="Simplified Arabic" pitchFamily="18" charset="-78"/>
              </a:rPr>
              <a:t>الـ</a:t>
            </a:r>
            <a:r>
              <a:rPr lang="ar-EG" sz="6600" b="1" dirty="0">
                <a:latin typeface="Simplified Arabic" pitchFamily="18" charset="-78"/>
              </a:rPr>
              <a:t>..</a:t>
            </a:r>
          </a:p>
          <a:p>
            <a:pPr algn="ctr"/>
            <a:r>
              <a:rPr lang="ar-EG" sz="6600" b="1" dirty="0">
                <a:latin typeface="Simplified Arabic" pitchFamily="18" charset="-78"/>
              </a:rPr>
              <a:t>شعب المحبوب</a:t>
            </a:r>
          </a:p>
          <a:p>
            <a:pPr algn="ctr"/>
            <a:r>
              <a:rPr lang="ar-EG" sz="6600" b="1" dirty="0">
                <a:latin typeface="Simplified Arabic" pitchFamily="18" charset="-78"/>
              </a:rPr>
              <a:t>(</a:t>
            </a:r>
            <a:r>
              <a:rPr lang="ar-EG" sz="6600" b="1" dirty="0" err="1">
                <a:latin typeface="Simplified Arabic" pitchFamily="18" charset="-78"/>
              </a:rPr>
              <a:t>كتر</a:t>
            </a:r>
            <a:r>
              <a:rPr lang="ar-EG" sz="6600" b="1" dirty="0">
                <a:latin typeface="Simplified Arabic" pitchFamily="18" charset="-78"/>
              </a:rPr>
              <a:t> أغانيك)3 يا مهلل.. </a:t>
            </a:r>
          </a:p>
          <a:p>
            <a:pPr algn="ctr"/>
            <a:r>
              <a:rPr lang="ar-EG" sz="6600" b="1" dirty="0" err="1">
                <a:latin typeface="Simplified Arabic" pitchFamily="18" charset="-78"/>
              </a:rPr>
              <a:t>بـ</a:t>
            </a:r>
            <a:r>
              <a:rPr lang="ar-EG" sz="6600" b="1" dirty="0">
                <a:latin typeface="Simplified Arabic" pitchFamily="18" charset="-78"/>
              </a:rPr>
              <a:t> كلام الله</a:t>
            </a:r>
            <a:endParaRPr lang="en-US" sz="6600" b="1" dirty="0">
              <a:latin typeface="Simplified Arabic" pitchFamily="18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6600" b="1" dirty="0" err="1"/>
              <a:t>كتر</a:t>
            </a:r>
            <a:r>
              <a:rPr lang="ar-EG" sz="6600" b="1" dirty="0"/>
              <a:t> أغانيك </a:t>
            </a:r>
            <a:r>
              <a:rPr lang="ar-EG" sz="6600" b="1" dirty="0" err="1"/>
              <a:t>واتكلم</a:t>
            </a:r>
            <a:r>
              <a:rPr lang="ar-EG" sz="6600" b="1" dirty="0"/>
              <a:t> .. </a:t>
            </a:r>
          </a:p>
          <a:p>
            <a:pPr algn="ctr" rtl="1"/>
            <a:r>
              <a:rPr lang="ar-EG" sz="6600" b="1" dirty="0" err="1"/>
              <a:t>إخزي</a:t>
            </a:r>
            <a:r>
              <a:rPr lang="ar-EG" sz="6600" b="1" dirty="0"/>
              <a:t> الشياطين.. </a:t>
            </a:r>
          </a:p>
          <a:p>
            <a:pPr algn="ctr" rtl="1"/>
            <a:r>
              <a:rPr lang="ar-EG" sz="6600" b="1" dirty="0" err="1"/>
              <a:t>الغُنا</a:t>
            </a:r>
            <a:r>
              <a:rPr lang="ar-EG" sz="6600" b="1" dirty="0"/>
              <a:t> يصفعهم</a:t>
            </a:r>
          </a:p>
          <a:p>
            <a:pPr algn="ctr" rtl="1"/>
            <a:r>
              <a:rPr lang="ar-EG" sz="6600" b="1" dirty="0"/>
              <a:t>ويجيبهم عند القدمين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ضرب الأوتار </a:t>
            </a:r>
            <a:r>
              <a:rPr lang="ar-EG" sz="6600" b="1" dirty="0" err="1"/>
              <a:t>والسقفة</a:t>
            </a:r>
            <a:r>
              <a:rPr lang="ar-EG" sz="6600" b="1" dirty="0"/>
              <a:t> .. </a:t>
            </a:r>
          </a:p>
          <a:p>
            <a:pPr algn="ctr" rtl="1"/>
            <a:r>
              <a:rPr lang="ar-EG" sz="6600" b="1" dirty="0"/>
              <a:t>وبوق الفرحين </a:t>
            </a:r>
          </a:p>
          <a:p>
            <a:pPr algn="ctr" rtl="1"/>
            <a:r>
              <a:rPr lang="ar-EG" sz="6600" b="1" dirty="0"/>
              <a:t>هتف الأبرار والكفة</a:t>
            </a:r>
          </a:p>
          <a:p>
            <a:pPr algn="ctr" rtl="1"/>
            <a:r>
              <a:rPr lang="ar-EG" sz="6600" b="1" dirty="0"/>
              <a:t>عليت ب:آمين </a:t>
            </a:r>
          </a:p>
          <a:p>
            <a:pPr algn="ctr" rtl="1"/>
            <a:r>
              <a:rPr lang="ar-EG" sz="6600" b="1" dirty="0"/>
              <a:t>(</a:t>
            </a:r>
            <a:r>
              <a:rPr lang="ar-EG" sz="6600" b="1" dirty="0" err="1"/>
              <a:t>كتر</a:t>
            </a:r>
            <a:r>
              <a:rPr lang="ar-EG" sz="6600" b="1" dirty="0"/>
              <a:t> أغانيك)3 وأتكلم .. </a:t>
            </a:r>
          </a:p>
          <a:p>
            <a:pPr algn="ctr" rtl="1"/>
            <a:r>
              <a:rPr lang="ar-EG" sz="6600" b="1" dirty="0" err="1"/>
              <a:t>وإخزي</a:t>
            </a:r>
            <a:r>
              <a:rPr lang="ar-EG" sz="6600" b="1" dirty="0"/>
              <a:t> الشياطين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2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 err="1"/>
              <a:t>كتر</a:t>
            </a:r>
            <a:r>
              <a:rPr lang="ar-EG" sz="7200" b="1" dirty="0"/>
              <a:t> أغانيك </a:t>
            </a:r>
            <a:r>
              <a:rPr lang="ar-EG" sz="7200" b="1" dirty="0" err="1"/>
              <a:t>يامعلي</a:t>
            </a:r>
            <a:r>
              <a:rPr lang="ar-EG" sz="7200" b="1" dirty="0"/>
              <a:t> .. </a:t>
            </a:r>
          </a:p>
          <a:p>
            <a:pPr algn="ctr" rtl="1"/>
            <a:r>
              <a:rPr lang="ar-EG" sz="7200" b="1" dirty="0"/>
              <a:t>صوت الإيمان </a:t>
            </a:r>
          </a:p>
          <a:p>
            <a:pPr algn="ctr" rtl="1"/>
            <a:r>
              <a:rPr lang="ar-EG" sz="7200" b="1" dirty="0"/>
              <a:t>علاك الروح اللي محلي</a:t>
            </a:r>
          </a:p>
          <a:p>
            <a:pPr algn="ctr" rtl="1"/>
            <a:r>
              <a:rPr lang="ar-EG" sz="7200" b="1" dirty="0"/>
              <a:t>حب الفرحان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14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 ما أحلى التجميع اللي </a:t>
            </a:r>
            <a:r>
              <a:rPr lang="ar-EG" sz="6600" b="1" dirty="0" err="1"/>
              <a:t>يخللي</a:t>
            </a:r>
            <a:r>
              <a:rPr lang="ar-EG" sz="6600" b="1" dirty="0"/>
              <a:t> .. </a:t>
            </a:r>
          </a:p>
          <a:p>
            <a:pPr algn="ctr" rtl="1"/>
            <a:r>
              <a:rPr lang="ar-EG" sz="6600" b="1" dirty="0"/>
              <a:t>كل الإخوان </a:t>
            </a:r>
          </a:p>
          <a:p>
            <a:pPr algn="ctr" rtl="1"/>
            <a:r>
              <a:rPr lang="ar-EG" sz="6600" b="1" dirty="0"/>
              <a:t>رافعين أسماء المتجلي</a:t>
            </a:r>
          </a:p>
          <a:p>
            <a:pPr algn="ctr" rtl="1"/>
            <a:r>
              <a:rPr lang="ar-EG" sz="6600" b="1" dirty="0"/>
              <a:t>في طيب العرفان </a:t>
            </a:r>
          </a:p>
          <a:p>
            <a:pPr algn="ctr" rtl="1"/>
            <a:r>
              <a:rPr lang="ar-EG" sz="6600" b="1" dirty="0"/>
              <a:t>(</a:t>
            </a:r>
            <a:r>
              <a:rPr lang="ar-EG" sz="6600" b="1" dirty="0" err="1"/>
              <a:t>كتر</a:t>
            </a:r>
            <a:r>
              <a:rPr lang="ar-EG" sz="6600" b="1" dirty="0"/>
              <a:t> أغانيك)3 </a:t>
            </a:r>
            <a:r>
              <a:rPr lang="ar-EG" sz="6600" b="1" dirty="0" err="1"/>
              <a:t>يامعلي</a:t>
            </a:r>
            <a:r>
              <a:rPr lang="ar-EG" sz="6600" b="1" dirty="0"/>
              <a:t> .. </a:t>
            </a:r>
          </a:p>
          <a:p>
            <a:pPr algn="ctr" rtl="1"/>
            <a:r>
              <a:rPr lang="ar-EG" sz="6600" b="1" dirty="0"/>
              <a:t>صوت الإيمان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1714</TotalTime>
  <Words>236</Words>
  <Application>Microsoft Office PowerPoint</Application>
  <PresentationFormat>On-screen Show (4:3)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Simplified Arabic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214</cp:revision>
  <dcterms:created xsi:type="dcterms:W3CDTF">2021-12-07T14:30:00Z</dcterms:created>
  <dcterms:modified xsi:type="dcterms:W3CDTF">2024-04-20T11:57:20Z</dcterms:modified>
</cp:coreProperties>
</file>